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507" r:id="rId1"/>
  </p:sldMasterIdLst>
  <p:notesMasterIdLst>
    <p:notesMasterId r:id="rId15"/>
  </p:notesMasterIdLst>
  <p:handoutMasterIdLst>
    <p:handoutMasterId r:id="rId16"/>
  </p:handoutMasterIdLst>
  <p:sldIdLst>
    <p:sldId id="256" r:id="rId2"/>
    <p:sldId id="270" r:id="rId3"/>
    <p:sldId id="281" r:id="rId4"/>
    <p:sldId id="282" r:id="rId5"/>
    <p:sldId id="296" r:id="rId6"/>
    <p:sldId id="277" r:id="rId7"/>
    <p:sldId id="259" r:id="rId8"/>
    <p:sldId id="292" r:id="rId9"/>
    <p:sldId id="295" r:id="rId10"/>
    <p:sldId id="279" r:id="rId11"/>
    <p:sldId id="283" r:id="rId12"/>
    <p:sldId id="293" r:id="rId13"/>
    <p:sldId id="294" r:id="rId14"/>
  </p:sldIdLst>
  <p:sldSz cx="9144000" cy="6858000" type="screen4x3"/>
  <p:notesSz cx="6888163" cy="100203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CC"/>
    <a:srgbClr val="00CC99"/>
    <a:srgbClr val="2D11FB"/>
    <a:srgbClr val="402A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713" autoAdjust="0"/>
    <p:restoredTop sz="77542" autoAdjust="0"/>
  </p:normalViewPr>
  <p:slideViewPr>
    <p:cSldViewPr>
      <p:cViewPr varScale="1">
        <p:scale>
          <a:sx n="88" d="100"/>
          <a:sy n="88" d="100"/>
        </p:scale>
        <p:origin x="215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692" y="2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9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9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C3FE44A-83F0-4D58-90E2-8B91C51021F7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5D6CE9B-4246-43F4-A974-F00B45EE4E88}">
      <dgm:prSet/>
      <dgm:spPr/>
      <dgm:t>
        <a:bodyPr/>
        <a:lstStyle/>
        <a:p>
          <a:pPr>
            <a:lnSpc>
              <a:spcPct val="100000"/>
            </a:lnSpc>
          </a:pPr>
          <a:r>
            <a:rPr lang="de-DE" b="1" dirty="0"/>
            <a:t>4. Klasse Grundschule</a:t>
          </a:r>
          <a:endParaRPr lang="en-US" dirty="0"/>
        </a:p>
      </dgm:t>
    </dgm:pt>
    <dgm:pt modelId="{D07634AB-B3EA-4D4D-86C8-6F7B5CE04650}" type="parTrans" cxnId="{ED848245-7178-42BD-B526-FAEF2807EAE8}">
      <dgm:prSet/>
      <dgm:spPr/>
      <dgm:t>
        <a:bodyPr/>
        <a:lstStyle/>
        <a:p>
          <a:endParaRPr lang="en-US"/>
        </a:p>
      </dgm:t>
    </dgm:pt>
    <dgm:pt modelId="{122990AA-258D-4682-9ECC-4702B242A9F4}" type="sibTrans" cxnId="{ED848245-7178-42BD-B526-FAEF2807EAE8}">
      <dgm:prSet/>
      <dgm:spPr/>
      <dgm:t>
        <a:bodyPr/>
        <a:lstStyle/>
        <a:p>
          <a:endParaRPr lang="en-US"/>
        </a:p>
      </dgm:t>
    </dgm:pt>
    <dgm:pt modelId="{CDD164D1-9206-4B2F-ADE7-D9B37A45BA60}">
      <dgm:prSet/>
      <dgm:spPr/>
      <dgm:t>
        <a:bodyPr/>
        <a:lstStyle/>
        <a:p>
          <a:pPr>
            <a:lnSpc>
              <a:spcPct val="100000"/>
            </a:lnSpc>
          </a:pPr>
          <a:r>
            <a:rPr lang="de-DE" b="1" dirty="0"/>
            <a:t>Bis 2,33 in D, M, HSU</a:t>
          </a:r>
          <a:endParaRPr lang="en-US" dirty="0"/>
        </a:p>
      </dgm:t>
    </dgm:pt>
    <dgm:pt modelId="{0A93D63F-A680-45F4-941D-FF572D76DC3E}" type="parTrans" cxnId="{E3F130A6-17E5-4BD2-8835-855F31F337E0}">
      <dgm:prSet/>
      <dgm:spPr/>
      <dgm:t>
        <a:bodyPr/>
        <a:lstStyle/>
        <a:p>
          <a:endParaRPr lang="en-US"/>
        </a:p>
      </dgm:t>
    </dgm:pt>
    <dgm:pt modelId="{08CE7633-B1DF-4C33-B708-1F7E726BE4A9}" type="sibTrans" cxnId="{E3F130A6-17E5-4BD2-8835-855F31F337E0}">
      <dgm:prSet/>
      <dgm:spPr/>
      <dgm:t>
        <a:bodyPr/>
        <a:lstStyle/>
        <a:p>
          <a:endParaRPr lang="en-US"/>
        </a:p>
      </dgm:t>
    </dgm:pt>
    <dgm:pt modelId="{3444119B-A655-4254-AC21-98AC44E2218E}">
      <dgm:prSet/>
      <dgm:spPr/>
      <dgm:t>
        <a:bodyPr/>
        <a:lstStyle/>
        <a:p>
          <a:pPr>
            <a:lnSpc>
              <a:spcPct val="100000"/>
            </a:lnSpc>
          </a:pPr>
          <a:r>
            <a:rPr lang="de-DE" b="1"/>
            <a:t>geeignet für das Gymnasium</a:t>
          </a:r>
          <a:endParaRPr lang="en-US"/>
        </a:p>
      </dgm:t>
    </dgm:pt>
    <dgm:pt modelId="{B595D338-1907-4695-993D-385F05D13200}" type="parTrans" cxnId="{3DFC6AA0-6261-4039-B6FC-AEE5787C3E5B}">
      <dgm:prSet/>
      <dgm:spPr/>
      <dgm:t>
        <a:bodyPr/>
        <a:lstStyle/>
        <a:p>
          <a:endParaRPr lang="en-US"/>
        </a:p>
      </dgm:t>
    </dgm:pt>
    <dgm:pt modelId="{76413926-4A8B-41F2-8661-838A03E4D833}" type="sibTrans" cxnId="{3DFC6AA0-6261-4039-B6FC-AEE5787C3E5B}">
      <dgm:prSet/>
      <dgm:spPr/>
      <dgm:t>
        <a:bodyPr/>
        <a:lstStyle/>
        <a:p>
          <a:endParaRPr lang="en-US"/>
        </a:p>
      </dgm:t>
    </dgm:pt>
    <dgm:pt modelId="{09E410D3-31C1-4097-85FF-343B188735F9}" type="pres">
      <dgm:prSet presAssocID="{9C3FE44A-83F0-4D58-90E2-8B91C51021F7}" presName="root" presStyleCnt="0">
        <dgm:presLayoutVars>
          <dgm:dir/>
          <dgm:resizeHandles val="exact"/>
        </dgm:presLayoutVars>
      </dgm:prSet>
      <dgm:spPr/>
    </dgm:pt>
    <dgm:pt modelId="{B45FD416-0444-428D-93DD-110F0E698E6D}" type="pres">
      <dgm:prSet presAssocID="{95D6CE9B-4246-43F4-A974-F00B45EE4E88}" presName="compNode" presStyleCnt="0"/>
      <dgm:spPr/>
    </dgm:pt>
    <dgm:pt modelId="{3B6334B7-4C25-4302-AC3C-87EDEC304B0D}" type="pres">
      <dgm:prSet presAssocID="{95D6CE9B-4246-43F4-A974-F00B45EE4E88}" presName="bgRect" presStyleLbl="bgShp" presStyleIdx="0" presStyleCnt="3" custLinFactNeighborY="-1823"/>
      <dgm:spPr/>
    </dgm:pt>
    <dgm:pt modelId="{F1AEC555-C812-470E-A09F-B068E88C7CD6}" type="pres">
      <dgm:prSet presAssocID="{95D6CE9B-4246-43F4-A974-F00B45EE4E88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Klassenzimmer"/>
        </a:ext>
      </dgm:extLst>
    </dgm:pt>
    <dgm:pt modelId="{B56CB01C-DA19-4BF5-9608-04D67834C4D9}" type="pres">
      <dgm:prSet presAssocID="{95D6CE9B-4246-43F4-A974-F00B45EE4E88}" presName="spaceRect" presStyleCnt="0"/>
      <dgm:spPr/>
    </dgm:pt>
    <dgm:pt modelId="{2DFC328D-0547-43FE-9370-7000B7E8E36A}" type="pres">
      <dgm:prSet presAssocID="{95D6CE9B-4246-43F4-A974-F00B45EE4E88}" presName="parTx" presStyleLbl="revTx" presStyleIdx="0" presStyleCnt="3">
        <dgm:presLayoutVars>
          <dgm:chMax val="0"/>
          <dgm:chPref val="0"/>
        </dgm:presLayoutVars>
      </dgm:prSet>
      <dgm:spPr/>
    </dgm:pt>
    <dgm:pt modelId="{09D8F2B5-ECEA-40AE-8923-EF7218442468}" type="pres">
      <dgm:prSet presAssocID="{122990AA-258D-4682-9ECC-4702B242A9F4}" presName="sibTrans" presStyleCnt="0"/>
      <dgm:spPr/>
    </dgm:pt>
    <dgm:pt modelId="{AC98CA45-0ED5-4CA8-A464-7EBE913EBC07}" type="pres">
      <dgm:prSet presAssocID="{CDD164D1-9206-4B2F-ADE7-D9B37A45BA60}" presName="compNode" presStyleCnt="0"/>
      <dgm:spPr/>
    </dgm:pt>
    <dgm:pt modelId="{DDEA8D7E-F0A9-4FD1-AFEF-74EFD1D684F0}" type="pres">
      <dgm:prSet presAssocID="{CDD164D1-9206-4B2F-ADE7-D9B37A45BA60}" presName="bgRect" presStyleLbl="bgShp" presStyleIdx="1" presStyleCnt="3"/>
      <dgm:spPr/>
    </dgm:pt>
    <dgm:pt modelId="{72B856FB-94B4-4D2A-AA98-F2EB6F9AA57D}" type="pres">
      <dgm:prSet presAssocID="{CDD164D1-9206-4B2F-ADE7-D9B37A45BA60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Häkchen"/>
        </a:ext>
      </dgm:extLst>
    </dgm:pt>
    <dgm:pt modelId="{0BF72D39-0D6B-4411-90BA-6817DA47BA4E}" type="pres">
      <dgm:prSet presAssocID="{CDD164D1-9206-4B2F-ADE7-D9B37A45BA60}" presName="spaceRect" presStyleCnt="0"/>
      <dgm:spPr/>
    </dgm:pt>
    <dgm:pt modelId="{026B285F-A6C3-4D56-B5CA-BD9DE831EE8B}" type="pres">
      <dgm:prSet presAssocID="{CDD164D1-9206-4B2F-ADE7-D9B37A45BA60}" presName="parTx" presStyleLbl="revTx" presStyleIdx="1" presStyleCnt="3">
        <dgm:presLayoutVars>
          <dgm:chMax val="0"/>
          <dgm:chPref val="0"/>
        </dgm:presLayoutVars>
      </dgm:prSet>
      <dgm:spPr/>
    </dgm:pt>
    <dgm:pt modelId="{926B9947-4AAA-4059-B056-B17414EC7ECA}" type="pres">
      <dgm:prSet presAssocID="{08CE7633-B1DF-4C33-B708-1F7E726BE4A9}" presName="sibTrans" presStyleCnt="0"/>
      <dgm:spPr/>
    </dgm:pt>
    <dgm:pt modelId="{424D5DA9-0C36-445F-887A-5DE464786683}" type="pres">
      <dgm:prSet presAssocID="{3444119B-A655-4254-AC21-98AC44E2218E}" presName="compNode" presStyleCnt="0"/>
      <dgm:spPr/>
    </dgm:pt>
    <dgm:pt modelId="{813A246A-6D4A-4A67-A9DA-821EDC9FB248}" type="pres">
      <dgm:prSet presAssocID="{3444119B-A655-4254-AC21-98AC44E2218E}" presName="bgRect" presStyleLbl="bgShp" presStyleIdx="2" presStyleCnt="3"/>
      <dgm:spPr/>
    </dgm:pt>
    <dgm:pt modelId="{622980E4-188E-4BD7-9F41-D98D1B28E9AD}" type="pres">
      <dgm:prSet presAssocID="{3444119B-A655-4254-AC21-98AC44E2218E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Bücher"/>
        </a:ext>
      </dgm:extLst>
    </dgm:pt>
    <dgm:pt modelId="{C322BC04-C2CC-4094-BA68-CAFE58D207FD}" type="pres">
      <dgm:prSet presAssocID="{3444119B-A655-4254-AC21-98AC44E2218E}" presName="spaceRect" presStyleCnt="0"/>
      <dgm:spPr/>
    </dgm:pt>
    <dgm:pt modelId="{35389188-D0EC-4F69-8188-2BC5DE0E0AEC}" type="pres">
      <dgm:prSet presAssocID="{3444119B-A655-4254-AC21-98AC44E2218E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3460E25E-4FF8-432A-B3F6-BDD6D28261A5}" type="presOf" srcId="{CDD164D1-9206-4B2F-ADE7-D9B37A45BA60}" destId="{026B285F-A6C3-4D56-B5CA-BD9DE831EE8B}" srcOrd="0" destOrd="0" presId="urn:microsoft.com/office/officeart/2018/2/layout/IconVerticalSolidList"/>
    <dgm:cxn modelId="{ED848245-7178-42BD-B526-FAEF2807EAE8}" srcId="{9C3FE44A-83F0-4D58-90E2-8B91C51021F7}" destId="{95D6CE9B-4246-43F4-A974-F00B45EE4E88}" srcOrd="0" destOrd="0" parTransId="{D07634AB-B3EA-4D4D-86C8-6F7B5CE04650}" sibTransId="{122990AA-258D-4682-9ECC-4702B242A9F4}"/>
    <dgm:cxn modelId="{3DFC6AA0-6261-4039-B6FC-AEE5787C3E5B}" srcId="{9C3FE44A-83F0-4D58-90E2-8B91C51021F7}" destId="{3444119B-A655-4254-AC21-98AC44E2218E}" srcOrd="2" destOrd="0" parTransId="{B595D338-1907-4695-993D-385F05D13200}" sibTransId="{76413926-4A8B-41F2-8661-838A03E4D833}"/>
    <dgm:cxn modelId="{E3F130A6-17E5-4BD2-8835-855F31F337E0}" srcId="{9C3FE44A-83F0-4D58-90E2-8B91C51021F7}" destId="{CDD164D1-9206-4B2F-ADE7-D9B37A45BA60}" srcOrd="1" destOrd="0" parTransId="{0A93D63F-A680-45F4-941D-FF572D76DC3E}" sibTransId="{08CE7633-B1DF-4C33-B708-1F7E726BE4A9}"/>
    <dgm:cxn modelId="{445403A8-84ED-40C0-A975-67C2D9673F4C}" type="presOf" srcId="{9C3FE44A-83F0-4D58-90E2-8B91C51021F7}" destId="{09E410D3-31C1-4097-85FF-343B188735F9}" srcOrd="0" destOrd="0" presId="urn:microsoft.com/office/officeart/2018/2/layout/IconVerticalSolidList"/>
    <dgm:cxn modelId="{449AE1D3-D222-456F-B7C2-6BE4AFEF79AE}" type="presOf" srcId="{95D6CE9B-4246-43F4-A974-F00B45EE4E88}" destId="{2DFC328D-0547-43FE-9370-7000B7E8E36A}" srcOrd="0" destOrd="0" presId="urn:microsoft.com/office/officeart/2018/2/layout/IconVerticalSolidList"/>
    <dgm:cxn modelId="{39779CF3-2142-4C41-996D-59613E17DD95}" type="presOf" srcId="{3444119B-A655-4254-AC21-98AC44E2218E}" destId="{35389188-D0EC-4F69-8188-2BC5DE0E0AEC}" srcOrd="0" destOrd="0" presId="urn:microsoft.com/office/officeart/2018/2/layout/IconVerticalSolidList"/>
    <dgm:cxn modelId="{CEE8FC76-9C72-426B-8C29-5E72CFC96A84}" type="presParOf" srcId="{09E410D3-31C1-4097-85FF-343B188735F9}" destId="{B45FD416-0444-428D-93DD-110F0E698E6D}" srcOrd="0" destOrd="0" presId="urn:microsoft.com/office/officeart/2018/2/layout/IconVerticalSolidList"/>
    <dgm:cxn modelId="{276AAE70-E637-4155-AD36-56B917FF5DE3}" type="presParOf" srcId="{B45FD416-0444-428D-93DD-110F0E698E6D}" destId="{3B6334B7-4C25-4302-AC3C-87EDEC304B0D}" srcOrd="0" destOrd="0" presId="urn:microsoft.com/office/officeart/2018/2/layout/IconVerticalSolidList"/>
    <dgm:cxn modelId="{D74CDC5D-8B77-4E11-B7D3-54800E226803}" type="presParOf" srcId="{B45FD416-0444-428D-93DD-110F0E698E6D}" destId="{F1AEC555-C812-470E-A09F-B068E88C7CD6}" srcOrd="1" destOrd="0" presId="urn:microsoft.com/office/officeart/2018/2/layout/IconVerticalSolidList"/>
    <dgm:cxn modelId="{82071F0D-9899-49C8-A492-88B454912513}" type="presParOf" srcId="{B45FD416-0444-428D-93DD-110F0E698E6D}" destId="{B56CB01C-DA19-4BF5-9608-04D67834C4D9}" srcOrd="2" destOrd="0" presId="urn:microsoft.com/office/officeart/2018/2/layout/IconVerticalSolidList"/>
    <dgm:cxn modelId="{E92501A2-EC7D-4E56-A664-F7A06A3DAC14}" type="presParOf" srcId="{B45FD416-0444-428D-93DD-110F0E698E6D}" destId="{2DFC328D-0547-43FE-9370-7000B7E8E36A}" srcOrd="3" destOrd="0" presId="urn:microsoft.com/office/officeart/2018/2/layout/IconVerticalSolidList"/>
    <dgm:cxn modelId="{281BC8E1-9522-4014-99BB-968394FD7631}" type="presParOf" srcId="{09E410D3-31C1-4097-85FF-343B188735F9}" destId="{09D8F2B5-ECEA-40AE-8923-EF7218442468}" srcOrd="1" destOrd="0" presId="urn:microsoft.com/office/officeart/2018/2/layout/IconVerticalSolidList"/>
    <dgm:cxn modelId="{DD6EABFD-65C1-43CF-B693-65AA6BF1650F}" type="presParOf" srcId="{09E410D3-31C1-4097-85FF-343B188735F9}" destId="{AC98CA45-0ED5-4CA8-A464-7EBE913EBC07}" srcOrd="2" destOrd="0" presId="urn:microsoft.com/office/officeart/2018/2/layout/IconVerticalSolidList"/>
    <dgm:cxn modelId="{48986FE5-51C5-44B0-8A57-0FD2EE304063}" type="presParOf" srcId="{AC98CA45-0ED5-4CA8-A464-7EBE913EBC07}" destId="{DDEA8D7E-F0A9-4FD1-AFEF-74EFD1D684F0}" srcOrd="0" destOrd="0" presId="urn:microsoft.com/office/officeart/2018/2/layout/IconVerticalSolidList"/>
    <dgm:cxn modelId="{00F3F688-D5C2-4C04-B104-C2CD3AB560B8}" type="presParOf" srcId="{AC98CA45-0ED5-4CA8-A464-7EBE913EBC07}" destId="{72B856FB-94B4-4D2A-AA98-F2EB6F9AA57D}" srcOrd="1" destOrd="0" presId="urn:microsoft.com/office/officeart/2018/2/layout/IconVerticalSolidList"/>
    <dgm:cxn modelId="{91830EFD-29D9-4D56-83D4-76F433A717A8}" type="presParOf" srcId="{AC98CA45-0ED5-4CA8-A464-7EBE913EBC07}" destId="{0BF72D39-0D6B-4411-90BA-6817DA47BA4E}" srcOrd="2" destOrd="0" presId="urn:microsoft.com/office/officeart/2018/2/layout/IconVerticalSolidList"/>
    <dgm:cxn modelId="{63B61E99-CDB1-4963-BC81-61A5693FC7FF}" type="presParOf" srcId="{AC98CA45-0ED5-4CA8-A464-7EBE913EBC07}" destId="{026B285F-A6C3-4D56-B5CA-BD9DE831EE8B}" srcOrd="3" destOrd="0" presId="urn:microsoft.com/office/officeart/2018/2/layout/IconVerticalSolidList"/>
    <dgm:cxn modelId="{89917D44-AC24-49F4-A9D3-C14A28B78ECF}" type="presParOf" srcId="{09E410D3-31C1-4097-85FF-343B188735F9}" destId="{926B9947-4AAA-4059-B056-B17414EC7ECA}" srcOrd="3" destOrd="0" presId="urn:microsoft.com/office/officeart/2018/2/layout/IconVerticalSolidList"/>
    <dgm:cxn modelId="{3907DCF4-138C-462C-8C92-716625F21F10}" type="presParOf" srcId="{09E410D3-31C1-4097-85FF-343B188735F9}" destId="{424D5DA9-0C36-445F-887A-5DE464786683}" srcOrd="4" destOrd="0" presId="urn:microsoft.com/office/officeart/2018/2/layout/IconVerticalSolidList"/>
    <dgm:cxn modelId="{0984775C-FE71-4593-B8A4-3D9933E23D2C}" type="presParOf" srcId="{424D5DA9-0C36-445F-887A-5DE464786683}" destId="{813A246A-6D4A-4A67-A9DA-821EDC9FB248}" srcOrd="0" destOrd="0" presId="urn:microsoft.com/office/officeart/2018/2/layout/IconVerticalSolidList"/>
    <dgm:cxn modelId="{3D06CCA1-BEDA-478A-93B5-C0539582D156}" type="presParOf" srcId="{424D5DA9-0C36-445F-887A-5DE464786683}" destId="{622980E4-188E-4BD7-9F41-D98D1B28E9AD}" srcOrd="1" destOrd="0" presId="urn:microsoft.com/office/officeart/2018/2/layout/IconVerticalSolidList"/>
    <dgm:cxn modelId="{175971C0-B9EB-445E-B062-51C3D2D44D42}" type="presParOf" srcId="{424D5DA9-0C36-445F-887A-5DE464786683}" destId="{C322BC04-C2CC-4094-BA68-CAFE58D207FD}" srcOrd="2" destOrd="0" presId="urn:microsoft.com/office/officeart/2018/2/layout/IconVerticalSolidList"/>
    <dgm:cxn modelId="{C4B0E58A-B6C1-45B4-BBAF-D80CFA4DB3E9}" type="presParOf" srcId="{424D5DA9-0C36-445F-887A-5DE464786683}" destId="{35389188-D0EC-4F69-8188-2BC5DE0E0AEC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B173519-6094-4514-9ED0-584DA93D35E3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1F2ABA3-FBE2-4A09-A1A6-F20A094B43DD}">
      <dgm:prSet custT="1"/>
      <dgm:spPr/>
      <dgm:t>
        <a:bodyPr/>
        <a:lstStyle/>
        <a:p>
          <a:r>
            <a:rPr lang="de-DE" sz="2400" dirty="0"/>
            <a:t>Besondere Fähigkeiten</a:t>
          </a:r>
          <a:endParaRPr lang="en-US" sz="2400" dirty="0"/>
        </a:p>
      </dgm:t>
    </dgm:pt>
    <dgm:pt modelId="{9278DC56-134C-4112-86C9-7F30AF625847}" type="parTrans" cxnId="{2E3C7C51-DBAA-4D92-9446-81107801CF14}">
      <dgm:prSet/>
      <dgm:spPr/>
      <dgm:t>
        <a:bodyPr/>
        <a:lstStyle/>
        <a:p>
          <a:endParaRPr lang="en-US"/>
        </a:p>
      </dgm:t>
    </dgm:pt>
    <dgm:pt modelId="{B35BC9C5-8615-41CD-BBB4-F4132839346A}" type="sibTrans" cxnId="{2E3C7C51-DBAA-4D92-9446-81107801CF14}">
      <dgm:prSet/>
      <dgm:spPr/>
      <dgm:t>
        <a:bodyPr/>
        <a:lstStyle/>
        <a:p>
          <a:endParaRPr lang="en-US"/>
        </a:p>
      </dgm:t>
    </dgm:pt>
    <dgm:pt modelId="{10D5E94A-C6B6-4061-BC8D-A8628B9D081F}">
      <dgm:prSet custT="1"/>
      <dgm:spPr>
        <a:solidFill>
          <a:schemeClr val="tx2">
            <a:lumMod val="10000"/>
            <a:lumOff val="90000"/>
            <a:alpha val="90000"/>
          </a:schemeClr>
        </a:solidFill>
      </dgm:spPr>
      <dgm:t>
        <a:bodyPr/>
        <a:lstStyle/>
        <a:p>
          <a:r>
            <a:rPr lang="de-DE" sz="2800" dirty="0"/>
            <a:t>Geistig beweglich</a:t>
          </a:r>
          <a:endParaRPr lang="en-US" sz="2800" dirty="0"/>
        </a:p>
      </dgm:t>
    </dgm:pt>
    <dgm:pt modelId="{E424CB54-6B2C-4D9F-8978-7D50B32A6654}" type="parTrans" cxnId="{BB881787-92A4-4BF3-B067-384B7AB6278B}">
      <dgm:prSet/>
      <dgm:spPr/>
      <dgm:t>
        <a:bodyPr/>
        <a:lstStyle/>
        <a:p>
          <a:endParaRPr lang="en-US"/>
        </a:p>
      </dgm:t>
    </dgm:pt>
    <dgm:pt modelId="{CF030D59-E7EA-4FBF-AE82-B594E443038C}" type="sibTrans" cxnId="{BB881787-92A4-4BF3-B067-384B7AB6278B}">
      <dgm:prSet/>
      <dgm:spPr/>
      <dgm:t>
        <a:bodyPr/>
        <a:lstStyle/>
        <a:p>
          <a:endParaRPr lang="en-US"/>
        </a:p>
      </dgm:t>
    </dgm:pt>
    <dgm:pt modelId="{4E659FFE-FA3B-40DB-A771-5701A40F8949}">
      <dgm:prSet custT="1"/>
      <dgm:spPr>
        <a:solidFill>
          <a:schemeClr val="tx2">
            <a:lumMod val="10000"/>
            <a:lumOff val="90000"/>
            <a:alpha val="90000"/>
          </a:schemeClr>
        </a:solidFill>
      </dgm:spPr>
      <dgm:t>
        <a:bodyPr/>
        <a:lstStyle/>
        <a:p>
          <a:r>
            <a:rPr lang="de-DE" sz="2800" dirty="0"/>
            <a:t>Phantasievoll</a:t>
          </a:r>
        </a:p>
      </dgm:t>
    </dgm:pt>
    <dgm:pt modelId="{E93E9EC0-C932-49E8-8BD8-08D14A0C17ED}" type="parTrans" cxnId="{F7AB9C1C-A1BB-4646-B18A-B8AA2C49FF53}">
      <dgm:prSet/>
      <dgm:spPr/>
      <dgm:t>
        <a:bodyPr/>
        <a:lstStyle/>
        <a:p>
          <a:endParaRPr lang="de-DE"/>
        </a:p>
      </dgm:t>
    </dgm:pt>
    <dgm:pt modelId="{DFBB8BA5-3D76-4FFC-B1FB-E3B5073F2BE4}" type="sibTrans" cxnId="{F7AB9C1C-A1BB-4646-B18A-B8AA2C49FF53}">
      <dgm:prSet/>
      <dgm:spPr/>
      <dgm:t>
        <a:bodyPr/>
        <a:lstStyle/>
        <a:p>
          <a:endParaRPr lang="de-DE"/>
        </a:p>
      </dgm:t>
    </dgm:pt>
    <dgm:pt modelId="{4A6B5501-B27E-42E4-8267-8D9172E5150A}">
      <dgm:prSet custT="1"/>
      <dgm:spPr>
        <a:solidFill>
          <a:schemeClr val="tx2">
            <a:lumMod val="10000"/>
            <a:lumOff val="90000"/>
            <a:alpha val="90000"/>
          </a:schemeClr>
        </a:solidFill>
      </dgm:spPr>
      <dgm:t>
        <a:bodyPr/>
        <a:lstStyle/>
        <a:p>
          <a:r>
            <a:rPr lang="de-DE" sz="2800" dirty="0"/>
            <a:t>Gut entwickelte sprachliche Fähigkeiten!</a:t>
          </a:r>
        </a:p>
      </dgm:t>
    </dgm:pt>
    <dgm:pt modelId="{D803C056-59C3-4C16-8AC6-2026C0A70DAB}" type="parTrans" cxnId="{6BBA3020-1C4A-4856-B2D1-B223C85B2208}">
      <dgm:prSet/>
      <dgm:spPr/>
      <dgm:t>
        <a:bodyPr/>
        <a:lstStyle/>
        <a:p>
          <a:endParaRPr lang="de-DE"/>
        </a:p>
      </dgm:t>
    </dgm:pt>
    <dgm:pt modelId="{1FCCD54F-CFD7-4D67-A79C-CD30614F0642}" type="sibTrans" cxnId="{6BBA3020-1C4A-4856-B2D1-B223C85B2208}">
      <dgm:prSet/>
      <dgm:spPr/>
      <dgm:t>
        <a:bodyPr/>
        <a:lstStyle/>
        <a:p>
          <a:endParaRPr lang="de-DE"/>
        </a:p>
      </dgm:t>
    </dgm:pt>
    <dgm:pt modelId="{45EBAADA-8AFD-4CB1-B0E1-9CF79E79E846}">
      <dgm:prSet custT="1"/>
      <dgm:spPr>
        <a:solidFill>
          <a:schemeClr val="tx2">
            <a:lumMod val="10000"/>
            <a:lumOff val="90000"/>
            <a:alpha val="90000"/>
          </a:schemeClr>
        </a:solidFill>
      </dgm:spPr>
      <dgm:t>
        <a:bodyPr/>
        <a:lstStyle/>
        <a:p>
          <a:r>
            <a:rPr lang="de-DE" sz="2800" dirty="0"/>
            <a:t>Konzentrationsfähigkeit</a:t>
          </a:r>
        </a:p>
      </dgm:t>
    </dgm:pt>
    <dgm:pt modelId="{A84FCD71-755C-46A9-8C89-F1574B3ED0F3}" type="parTrans" cxnId="{7634E80D-FEC6-4AFD-B489-FF31D4D45405}">
      <dgm:prSet/>
      <dgm:spPr/>
      <dgm:t>
        <a:bodyPr/>
        <a:lstStyle/>
        <a:p>
          <a:endParaRPr lang="de-DE"/>
        </a:p>
      </dgm:t>
    </dgm:pt>
    <dgm:pt modelId="{7D5F6111-6C1C-4178-98CA-BDDDC1491F86}" type="sibTrans" cxnId="{7634E80D-FEC6-4AFD-B489-FF31D4D45405}">
      <dgm:prSet/>
      <dgm:spPr/>
      <dgm:t>
        <a:bodyPr/>
        <a:lstStyle/>
        <a:p>
          <a:endParaRPr lang="de-DE"/>
        </a:p>
      </dgm:t>
    </dgm:pt>
    <dgm:pt modelId="{8CD56921-AE1F-42FE-AD71-959BBFEBD6D2}">
      <dgm:prSet custT="1"/>
      <dgm:spPr>
        <a:solidFill>
          <a:schemeClr val="tx2">
            <a:lumMod val="10000"/>
            <a:lumOff val="90000"/>
            <a:alpha val="90000"/>
          </a:schemeClr>
        </a:solidFill>
      </dgm:spPr>
      <dgm:t>
        <a:bodyPr/>
        <a:lstStyle/>
        <a:p>
          <a:r>
            <a:rPr lang="de-DE" sz="2800" dirty="0"/>
            <a:t>Abstraktionsvermögen</a:t>
          </a:r>
        </a:p>
      </dgm:t>
    </dgm:pt>
    <dgm:pt modelId="{B63950DD-230C-4BCA-935E-B7BE6E1C8D18}" type="sibTrans" cxnId="{A47EF809-673E-4BCB-92BB-71A962B5648D}">
      <dgm:prSet/>
      <dgm:spPr/>
      <dgm:t>
        <a:bodyPr/>
        <a:lstStyle/>
        <a:p>
          <a:endParaRPr lang="de-DE"/>
        </a:p>
      </dgm:t>
    </dgm:pt>
    <dgm:pt modelId="{E608ECDD-1810-4984-8D2C-BBB3E1C12C00}" type="parTrans" cxnId="{A47EF809-673E-4BCB-92BB-71A962B5648D}">
      <dgm:prSet/>
      <dgm:spPr/>
      <dgm:t>
        <a:bodyPr/>
        <a:lstStyle/>
        <a:p>
          <a:endParaRPr lang="de-DE"/>
        </a:p>
      </dgm:t>
    </dgm:pt>
    <dgm:pt modelId="{B83C8235-BD33-4287-AE5B-84308FB7D798}" type="pres">
      <dgm:prSet presAssocID="{4B173519-6094-4514-9ED0-584DA93D35E3}" presName="linear" presStyleCnt="0">
        <dgm:presLayoutVars>
          <dgm:dir/>
          <dgm:animLvl val="lvl"/>
          <dgm:resizeHandles val="exact"/>
        </dgm:presLayoutVars>
      </dgm:prSet>
      <dgm:spPr/>
    </dgm:pt>
    <dgm:pt modelId="{1FFA269B-9A8A-4FD1-8E2D-B4F5BE2A34B4}" type="pres">
      <dgm:prSet presAssocID="{31F2ABA3-FBE2-4A09-A1A6-F20A094B43DD}" presName="parentLin" presStyleCnt="0"/>
      <dgm:spPr/>
    </dgm:pt>
    <dgm:pt modelId="{3354C9B9-24FB-45FD-BD76-4162ED6D5279}" type="pres">
      <dgm:prSet presAssocID="{31F2ABA3-FBE2-4A09-A1A6-F20A094B43DD}" presName="parentLeftMargin" presStyleLbl="node1" presStyleIdx="0" presStyleCnt="1"/>
      <dgm:spPr/>
    </dgm:pt>
    <dgm:pt modelId="{837F849E-FC0B-4499-BEA2-DA2220D8E11A}" type="pres">
      <dgm:prSet presAssocID="{31F2ABA3-FBE2-4A09-A1A6-F20A094B43DD}" presName="parentText" presStyleLbl="node1" presStyleIdx="0" presStyleCnt="1" custScaleX="110850" custScaleY="490460" custLinFactX="3954" custLinFactNeighborX="100000" custLinFactNeighborY="45080">
        <dgm:presLayoutVars>
          <dgm:chMax val="0"/>
          <dgm:bulletEnabled val="1"/>
        </dgm:presLayoutVars>
      </dgm:prSet>
      <dgm:spPr/>
    </dgm:pt>
    <dgm:pt modelId="{2704832E-90C1-4D87-A4EA-9B68F42B668E}" type="pres">
      <dgm:prSet presAssocID="{31F2ABA3-FBE2-4A09-A1A6-F20A094B43DD}" presName="negativeSpace" presStyleCnt="0"/>
      <dgm:spPr/>
    </dgm:pt>
    <dgm:pt modelId="{8B6BBF28-F2C9-44C4-BE33-FAAF158C8B41}" type="pres">
      <dgm:prSet presAssocID="{31F2ABA3-FBE2-4A09-A1A6-F20A094B43DD}" presName="childText" presStyleLbl="conFgAcc1" presStyleIdx="0" presStyleCnt="1" custScaleY="114061" custLinFactNeighborX="-1148" custLinFactNeighborY="83319">
        <dgm:presLayoutVars>
          <dgm:bulletEnabled val="1"/>
        </dgm:presLayoutVars>
      </dgm:prSet>
      <dgm:spPr/>
    </dgm:pt>
  </dgm:ptLst>
  <dgm:cxnLst>
    <dgm:cxn modelId="{A47EF809-673E-4BCB-92BB-71A962B5648D}" srcId="{31F2ABA3-FBE2-4A09-A1A6-F20A094B43DD}" destId="{8CD56921-AE1F-42FE-AD71-959BBFEBD6D2}" srcOrd="3" destOrd="0" parTransId="{E608ECDD-1810-4984-8D2C-BBB3E1C12C00}" sibTransId="{B63950DD-230C-4BCA-935E-B7BE6E1C8D18}"/>
    <dgm:cxn modelId="{7634E80D-FEC6-4AFD-B489-FF31D4D45405}" srcId="{31F2ABA3-FBE2-4A09-A1A6-F20A094B43DD}" destId="{45EBAADA-8AFD-4CB1-B0E1-9CF79E79E846}" srcOrd="4" destOrd="0" parTransId="{A84FCD71-755C-46A9-8C89-F1574B3ED0F3}" sibTransId="{7D5F6111-6C1C-4178-98CA-BDDDC1491F86}"/>
    <dgm:cxn modelId="{04DAB713-C419-43C8-B0C3-EBA25020E8AF}" type="presOf" srcId="{10D5E94A-C6B6-4061-BC8D-A8628B9D081F}" destId="{8B6BBF28-F2C9-44C4-BE33-FAAF158C8B41}" srcOrd="0" destOrd="0" presId="urn:microsoft.com/office/officeart/2005/8/layout/list1"/>
    <dgm:cxn modelId="{F7AB9C1C-A1BB-4646-B18A-B8AA2C49FF53}" srcId="{31F2ABA3-FBE2-4A09-A1A6-F20A094B43DD}" destId="{4E659FFE-FA3B-40DB-A771-5701A40F8949}" srcOrd="1" destOrd="0" parTransId="{E93E9EC0-C932-49E8-8BD8-08D14A0C17ED}" sibTransId="{DFBB8BA5-3D76-4FFC-B1FB-E3B5073F2BE4}"/>
    <dgm:cxn modelId="{6BBA3020-1C4A-4856-B2D1-B223C85B2208}" srcId="{31F2ABA3-FBE2-4A09-A1A6-F20A094B43DD}" destId="{4A6B5501-B27E-42E4-8267-8D9172E5150A}" srcOrd="2" destOrd="0" parTransId="{D803C056-59C3-4C16-8AC6-2026C0A70DAB}" sibTransId="{1FCCD54F-CFD7-4D67-A79C-CD30614F0642}"/>
    <dgm:cxn modelId="{3F10DF65-D131-4585-9EAB-0C62DDF06ED3}" type="presOf" srcId="{31F2ABA3-FBE2-4A09-A1A6-F20A094B43DD}" destId="{837F849E-FC0B-4499-BEA2-DA2220D8E11A}" srcOrd="1" destOrd="0" presId="urn:microsoft.com/office/officeart/2005/8/layout/list1"/>
    <dgm:cxn modelId="{2E3C7C51-DBAA-4D92-9446-81107801CF14}" srcId="{4B173519-6094-4514-9ED0-584DA93D35E3}" destId="{31F2ABA3-FBE2-4A09-A1A6-F20A094B43DD}" srcOrd="0" destOrd="0" parTransId="{9278DC56-134C-4112-86C9-7F30AF625847}" sibTransId="{B35BC9C5-8615-41CD-BBB4-F4132839346A}"/>
    <dgm:cxn modelId="{7FA96654-67DB-4D0F-AF53-8767261770C4}" type="presOf" srcId="{4E659FFE-FA3B-40DB-A771-5701A40F8949}" destId="{8B6BBF28-F2C9-44C4-BE33-FAAF158C8B41}" srcOrd="0" destOrd="1" presId="urn:microsoft.com/office/officeart/2005/8/layout/list1"/>
    <dgm:cxn modelId="{E7464A85-808B-41AE-BEB7-386A38865240}" type="presOf" srcId="{45EBAADA-8AFD-4CB1-B0E1-9CF79E79E846}" destId="{8B6BBF28-F2C9-44C4-BE33-FAAF158C8B41}" srcOrd="0" destOrd="4" presId="urn:microsoft.com/office/officeart/2005/8/layout/list1"/>
    <dgm:cxn modelId="{BB881787-92A4-4BF3-B067-384B7AB6278B}" srcId="{31F2ABA3-FBE2-4A09-A1A6-F20A094B43DD}" destId="{10D5E94A-C6B6-4061-BC8D-A8628B9D081F}" srcOrd="0" destOrd="0" parTransId="{E424CB54-6B2C-4D9F-8978-7D50B32A6654}" sibTransId="{CF030D59-E7EA-4FBF-AE82-B594E443038C}"/>
    <dgm:cxn modelId="{75DB2AAB-DDF4-4561-8403-3B24A6B26861}" type="presOf" srcId="{4B173519-6094-4514-9ED0-584DA93D35E3}" destId="{B83C8235-BD33-4287-AE5B-84308FB7D798}" srcOrd="0" destOrd="0" presId="urn:microsoft.com/office/officeart/2005/8/layout/list1"/>
    <dgm:cxn modelId="{677DD8C0-42E4-4CE2-B705-950146967230}" type="presOf" srcId="{31F2ABA3-FBE2-4A09-A1A6-F20A094B43DD}" destId="{3354C9B9-24FB-45FD-BD76-4162ED6D5279}" srcOrd="0" destOrd="0" presId="urn:microsoft.com/office/officeart/2005/8/layout/list1"/>
    <dgm:cxn modelId="{FD4713EC-121D-45BE-B69D-7AAF787AE1B2}" type="presOf" srcId="{8CD56921-AE1F-42FE-AD71-959BBFEBD6D2}" destId="{8B6BBF28-F2C9-44C4-BE33-FAAF158C8B41}" srcOrd="0" destOrd="3" presId="urn:microsoft.com/office/officeart/2005/8/layout/list1"/>
    <dgm:cxn modelId="{B82F1BEF-4C81-4E85-AB4B-D6EE80AA9EDC}" type="presOf" srcId="{4A6B5501-B27E-42E4-8267-8D9172E5150A}" destId="{8B6BBF28-F2C9-44C4-BE33-FAAF158C8B41}" srcOrd="0" destOrd="2" presId="urn:microsoft.com/office/officeart/2005/8/layout/list1"/>
    <dgm:cxn modelId="{B7DF2CA9-1649-4D4E-8B67-4E2A7BB904FC}" type="presParOf" srcId="{B83C8235-BD33-4287-AE5B-84308FB7D798}" destId="{1FFA269B-9A8A-4FD1-8E2D-B4F5BE2A34B4}" srcOrd="0" destOrd="0" presId="urn:microsoft.com/office/officeart/2005/8/layout/list1"/>
    <dgm:cxn modelId="{BA0BBDC5-AF75-455B-9081-C22D74FD897A}" type="presParOf" srcId="{1FFA269B-9A8A-4FD1-8E2D-B4F5BE2A34B4}" destId="{3354C9B9-24FB-45FD-BD76-4162ED6D5279}" srcOrd="0" destOrd="0" presId="urn:microsoft.com/office/officeart/2005/8/layout/list1"/>
    <dgm:cxn modelId="{850C1DE8-BD7D-4460-9859-09429A186561}" type="presParOf" srcId="{1FFA269B-9A8A-4FD1-8E2D-B4F5BE2A34B4}" destId="{837F849E-FC0B-4499-BEA2-DA2220D8E11A}" srcOrd="1" destOrd="0" presId="urn:microsoft.com/office/officeart/2005/8/layout/list1"/>
    <dgm:cxn modelId="{D3961807-154F-486A-8344-3A24DE299C3C}" type="presParOf" srcId="{B83C8235-BD33-4287-AE5B-84308FB7D798}" destId="{2704832E-90C1-4D87-A4EA-9B68F42B668E}" srcOrd="1" destOrd="0" presId="urn:microsoft.com/office/officeart/2005/8/layout/list1"/>
    <dgm:cxn modelId="{5BC1A9C5-2AB1-4388-A763-C4DC75087DB0}" type="presParOf" srcId="{B83C8235-BD33-4287-AE5B-84308FB7D798}" destId="{8B6BBF28-F2C9-44C4-BE33-FAAF158C8B41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B173519-6094-4514-9ED0-584DA93D35E3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1F2ABA3-FBE2-4A09-A1A6-F20A094B43DD}">
      <dgm:prSet custT="1"/>
      <dgm:spPr/>
      <dgm:t>
        <a:bodyPr/>
        <a:lstStyle/>
        <a:p>
          <a:r>
            <a:rPr lang="de-DE" sz="2400" b="0" i="0" dirty="0"/>
            <a:t>Arbeitshaltung</a:t>
          </a:r>
          <a:endParaRPr lang="en-US" sz="1900" dirty="0"/>
        </a:p>
      </dgm:t>
    </dgm:pt>
    <dgm:pt modelId="{9278DC56-134C-4112-86C9-7F30AF625847}" type="parTrans" cxnId="{2E3C7C51-DBAA-4D92-9446-81107801CF14}">
      <dgm:prSet/>
      <dgm:spPr/>
      <dgm:t>
        <a:bodyPr/>
        <a:lstStyle/>
        <a:p>
          <a:endParaRPr lang="en-US"/>
        </a:p>
      </dgm:t>
    </dgm:pt>
    <dgm:pt modelId="{B35BC9C5-8615-41CD-BBB4-F4132839346A}" type="sibTrans" cxnId="{2E3C7C51-DBAA-4D92-9446-81107801CF14}">
      <dgm:prSet/>
      <dgm:spPr/>
      <dgm:t>
        <a:bodyPr/>
        <a:lstStyle/>
        <a:p>
          <a:endParaRPr lang="en-US"/>
        </a:p>
      </dgm:t>
    </dgm:pt>
    <dgm:pt modelId="{10D5E94A-C6B6-4061-BC8D-A8628B9D081F}">
      <dgm:prSet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de-DE" sz="2800" b="0" i="0" dirty="0"/>
            <a:t>Interesse am Lernstoff</a:t>
          </a:r>
          <a:endParaRPr lang="en-US" sz="2800" dirty="0"/>
        </a:p>
      </dgm:t>
    </dgm:pt>
    <dgm:pt modelId="{E424CB54-6B2C-4D9F-8978-7D50B32A6654}" type="parTrans" cxnId="{BB881787-92A4-4BF3-B067-384B7AB6278B}">
      <dgm:prSet/>
      <dgm:spPr/>
      <dgm:t>
        <a:bodyPr/>
        <a:lstStyle/>
        <a:p>
          <a:endParaRPr lang="en-US"/>
        </a:p>
      </dgm:t>
    </dgm:pt>
    <dgm:pt modelId="{CF030D59-E7EA-4FBF-AE82-B594E443038C}" type="sibTrans" cxnId="{BB881787-92A4-4BF3-B067-384B7AB6278B}">
      <dgm:prSet/>
      <dgm:spPr/>
      <dgm:t>
        <a:bodyPr/>
        <a:lstStyle/>
        <a:p>
          <a:endParaRPr lang="en-US"/>
        </a:p>
      </dgm:t>
    </dgm:pt>
    <dgm:pt modelId="{9BA29437-6F80-433C-A19A-C5DF7E551B30}">
      <dgm:prSet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de-DE" sz="2800" b="0" i="0" dirty="0"/>
            <a:t>Zügiges Arbeitstempo</a:t>
          </a:r>
          <a:endParaRPr lang="en-US" sz="2800" dirty="0"/>
        </a:p>
      </dgm:t>
    </dgm:pt>
    <dgm:pt modelId="{62852206-0005-486E-9BF9-9E85D92F0DA5}" type="parTrans" cxnId="{78AA4B9B-FA11-40F4-B43C-F3104C099150}">
      <dgm:prSet/>
      <dgm:spPr/>
      <dgm:t>
        <a:bodyPr/>
        <a:lstStyle/>
        <a:p>
          <a:endParaRPr lang="en-US"/>
        </a:p>
      </dgm:t>
    </dgm:pt>
    <dgm:pt modelId="{5B82FF64-1CE9-45AD-9663-30A895407E77}" type="sibTrans" cxnId="{78AA4B9B-FA11-40F4-B43C-F3104C099150}">
      <dgm:prSet/>
      <dgm:spPr/>
      <dgm:t>
        <a:bodyPr/>
        <a:lstStyle/>
        <a:p>
          <a:endParaRPr lang="en-US"/>
        </a:p>
      </dgm:t>
    </dgm:pt>
    <dgm:pt modelId="{152C7FCD-478D-4F49-B598-B3D83BF674EB}">
      <dgm:prSet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de-DE" sz="2800" b="0" i="0"/>
            <a:t>Selbstständigkeit</a:t>
          </a:r>
          <a:endParaRPr lang="en-US" sz="2800"/>
        </a:p>
      </dgm:t>
    </dgm:pt>
    <dgm:pt modelId="{B95C33ED-DFB9-4C42-855C-574843C1B178}" type="parTrans" cxnId="{1E99322B-42E0-4A1C-B884-10CD78392A21}">
      <dgm:prSet/>
      <dgm:spPr/>
      <dgm:t>
        <a:bodyPr/>
        <a:lstStyle/>
        <a:p>
          <a:endParaRPr lang="en-US"/>
        </a:p>
      </dgm:t>
    </dgm:pt>
    <dgm:pt modelId="{AA32B42B-2071-41F4-AC80-EE83ED91E3C5}" type="sibTrans" cxnId="{1E99322B-42E0-4A1C-B884-10CD78392A21}">
      <dgm:prSet/>
      <dgm:spPr/>
      <dgm:t>
        <a:bodyPr/>
        <a:lstStyle/>
        <a:p>
          <a:endParaRPr lang="en-US"/>
        </a:p>
      </dgm:t>
    </dgm:pt>
    <dgm:pt modelId="{A16AB5C8-2E10-4423-A617-7EE34CE30A57}">
      <dgm:prSet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de-DE" sz="2800" b="0" i="0" dirty="0"/>
            <a:t>Ausdauer</a:t>
          </a:r>
          <a:endParaRPr lang="en-US" sz="2800" dirty="0"/>
        </a:p>
      </dgm:t>
    </dgm:pt>
    <dgm:pt modelId="{8B3C03DC-2021-4AFC-8C93-2308AD41331D}" type="parTrans" cxnId="{55713935-CF17-4580-B651-163674312692}">
      <dgm:prSet/>
      <dgm:spPr/>
      <dgm:t>
        <a:bodyPr/>
        <a:lstStyle/>
        <a:p>
          <a:endParaRPr lang="en-US"/>
        </a:p>
      </dgm:t>
    </dgm:pt>
    <dgm:pt modelId="{15822DEA-1FBF-4D96-A294-DFF445742FD1}" type="sibTrans" cxnId="{55713935-CF17-4580-B651-163674312692}">
      <dgm:prSet/>
      <dgm:spPr/>
      <dgm:t>
        <a:bodyPr/>
        <a:lstStyle/>
        <a:p>
          <a:endParaRPr lang="en-US"/>
        </a:p>
      </dgm:t>
    </dgm:pt>
    <dgm:pt modelId="{9FE28B6D-8353-4A39-9C0F-5DCD5BDF7777}">
      <dgm:prSet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de-DE" sz="2800" b="0" i="0" dirty="0"/>
            <a:t>Ehrgeiz</a:t>
          </a:r>
          <a:endParaRPr lang="en-US" sz="2800" dirty="0"/>
        </a:p>
      </dgm:t>
    </dgm:pt>
    <dgm:pt modelId="{3894224C-A711-4358-91B9-9631BEBBE75B}" type="parTrans" cxnId="{9F8D6914-62C0-438E-A191-E3A1A80A0741}">
      <dgm:prSet/>
      <dgm:spPr/>
      <dgm:t>
        <a:bodyPr/>
        <a:lstStyle/>
        <a:p>
          <a:endParaRPr lang="en-US"/>
        </a:p>
      </dgm:t>
    </dgm:pt>
    <dgm:pt modelId="{848594CB-D485-4344-98E5-A4B8E860F070}" type="sibTrans" cxnId="{9F8D6914-62C0-438E-A191-E3A1A80A0741}">
      <dgm:prSet/>
      <dgm:spPr/>
      <dgm:t>
        <a:bodyPr/>
        <a:lstStyle/>
        <a:p>
          <a:endParaRPr lang="en-US"/>
        </a:p>
      </dgm:t>
    </dgm:pt>
    <dgm:pt modelId="{B83C8235-BD33-4287-AE5B-84308FB7D798}" type="pres">
      <dgm:prSet presAssocID="{4B173519-6094-4514-9ED0-584DA93D35E3}" presName="linear" presStyleCnt="0">
        <dgm:presLayoutVars>
          <dgm:dir/>
          <dgm:animLvl val="lvl"/>
          <dgm:resizeHandles val="exact"/>
        </dgm:presLayoutVars>
      </dgm:prSet>
      <dgm:spPr/>
    </dgm:pt>
    <dgm:pt modelId="{1FFA269B-9A8A-4FD1-8E2D-B4F5BE2A34B4}" type="pres">
      <dgm:prSet presAssocID="{31F2ABA3-FBE2-4A09-A1A6-F20A094B43DD}" presName="parentLin" presStyleCnt="0"/>
      <dgm:spPr/>
    </dgm:pt>
    <dgm:pt modelId="{3354C9B9-24FB-45FD-BD76-4162ED6D5279}" type="pres">
      <dgm:prSet presAssocID="{31F2ABA3-FBE2-4A09-A1A6-F20A094B43DD}" presName="parentLeftMargin" presStyleLbl="node1" presStyleIdx="0" presStyleCnt="1"/>
      <dgm:spPr/>
    </dgm:pt>
    <dgm:pt modelId="{837F849E-FC0B-4499-BEA2-DA2220D8E11A}" type="pres">
      <dgm:prSet presAssocID="{31F2ABA3-FBE2-4A09-A1A6-F20A094B43DD}" presName="parentText" presStyleLbl="node1" presStyleIdx="0" presStyleCnt="1" custLinFactX="6309" custLinFactNeighborX="100000" custLinFactNeighborY="-18948">
        <dgm:presLayoutVars>
          <dgm:chMax val="0"/>
          <dgm:bulletEnabled val="1"/>
        </dgm:presLayoutVars>
      </dgm:prSet>
      <dgm:spPr/>
    </dgm:pt>
    <dgm:pt modelId="{2704832E-90C1-4D87-A4EA-9B68F42B668E}" type="pres">
      <dgm:prSet presAssocID="{31F2ABA3-FBE2-4A09-A1A6-F20A094B43DD}" presName="negativeSpace" presStyleCnt="0"/>
      <dgm:spPr/>
    </dgm:pt>
    <dgm:pt modelId="{8B6BBF28-F2C9-44C4-BE33-FAAF158C8B41}" type="pres">
      <dgm:prSet presAssocID="{31F2ABA3-FBE2-4A09-A1A6-F20A094B43DD}" presName="childText" presStyleLbl="conFgAcc1" presStyleIdx="0" presStyleCnt="1">
        <dgm:presLayoutVars>
          <dgm:bulletEnabled val="1"/>
        </dgm:presLayoutVars>
      </dgm:prSet>
      <dgm:spPr/>
    </dgm:pt>
  </dgm:ptLst>
  <dgm:cxnLst>
    <dgm:cxn modelId="{1C02A209-7400-4657-86DA-1E6C69206C79}" type="presOf" srcId="{A16AB5C8-2E10-4423-A617-7EE34CE30A57}" destId="{8B6BBF28-F2C9-44C4-BE33-FAAF158C8B41}" srcOrd="0" destOrd="3" presId="urn:microsoft.com/office/officeart/2005/8/layout/list1"/>
    <dgm:cxn modelId="{04DAB713-C419-43C8-B0C3-EBA25020E8AF}" type="presOf" srcId="{10D5E94A-C6B6-4061-BC8D-A8628B9D081F}" destId="{8B6BBF28-F2C9-44C4-BE33-FAAF158C8B41}" srcOrd="0" destOrd="0" presId="urn:microsoft.com/office/officeart/2005/8/layout/list1"/>
    <dgm:cxn modelId="{9F8D6914-62C0-438E-A191-E3A1A80A0741}" srcId="{31F2ABA3-FBE2-4A09-A1A6-F20A094B43DD}" destId="{9FE28B6D-8353-4A39-9C0F-5DCD5BDF7777}" srcOrd="4" destOrd="0" parTransId="{3894224C-A711-4358-91B9-9631BEBBE75B}" sibTransId="{848594CB-D485-4344-98E5-A4B8E860F070}"/>
    <dgm:cxn modelId="{1E99322B-42E0-4A1C-B884-10CD78392A21}" srcId="{31F2ABA3-FBE2-4A09-A1A6-F20A094B43DD}" destId="{152C7FCD-478D-4F49-B598-B3D83BF674EB}" srcOrd="2" destOrd="0" parTransId="{B95C33ED-DFB9-4C42-855C-574843C1B178}" sibTransId="{AA32B42B-2071-41F4-AC80-EE83ED91E3C5}"/>
    <dgm:cxn modelId="{55713935-CF17-4580-B651-163674312692}" srcId="{31F2ABA3-FBE2-4A09-A1A6-F20A094B43DD}" destId="{A16AB5C8-2E10-4423-A617-7EE34CE30A57}" srcOrd="3" destOrd="0" parTransId="{8B3C03DC-2021-4AFC-8C93-2308AD41331D}" sibTransId="{15822DEA-1FBF-4D96-A294-DFF445742FD1}"/>
    <dgm:cxn modelId="{400D453E-030F-4FA3-A596-E97574CF0270}" type="presOf" srcId="{9BA29437-6F80-433C-A19A-C5DF7E551B30}" destId="{8B6BBF28-F2C9-44C4-BE33-FAAF158C8B41}" srcOrd="0" destOrd="1" presId="urn:microsoft.com/office/officeart/2005/8/layout/list1"/>
    <dgm:cxn modelId="{3F10DF65-D131-4585-9EAB-0C62DDF06ED3}" type="presOf" srcId="{31F2ABA3-FBE2-4A09-A1A6-F20A094B43DD}" destId="{837F849E-FC0B-4499-BEA2-DA2220D8E11A}" srcOrd="1" destOrd="0" presId="urn:microsoft.com/office/officeart/2005/8/layout/list1"/>
    <dgm:cxn modelId="{2E3C7C51-DBAA-4D92-9446-81107801CF14}" srcId="{4B173519-6094-4514-9ED0-584DA93D35E3}" destId="{31F2ABA3-FBE2-4A09-A1A6-F20A094B43DD}" srcOrd="0" destOrd="0" parTransId="{9278DC56-134C-4112-86C9-7F30AF625847}" sibTransId="{B35BC9C5-8615-41CD-BBB4-F4132839346A}"/>
    <dgm:cxn modelId="{45F7D273-ED7B-483A-B62A-7EA5240512C1}" type="presOf" srcId="{9FE28B6D-8353-4A39-9C0F-5DCD5BDF7777}" destId="{8B6BBF28-F2C9-44C4-BE33-FAAF158C8B41}" srcOrd="0" destOrd="4" presId="urn:microsoft.com/office/officeart/2005/8/layout/list1"/>
    <dgm:cxn modelId="{BB881787-92A4-4BF3-B067-384B7AB6278B}" srcId="{31F2ABA3-FBE2-4A09-A1A6-F20A094B43DD}" destId="{10D5E94A-C6B6-4061-BC8D-A8628B9D081F}" srcOrd="0" destOrd="0" parTransId="{E424CB54-6B2C-4D9F-8978-7D50B32A6654}" sibTransId="{CF030D59-E7EA-4FBF-AE82-B594E443038C}"/>
    <dgm:cxn modelId="{78AA4B9B-FA11-40F4-B43C-F3104C099150}" srcId="{31F2ABA3-FBE2-4A09-A1A6-F20A094B43DD}" destId="{9BA29437-6F80-433C-A19A-C5DF7E551B30}" srcOrd="1" destOrd="0" parTransId="{62852206-0005-486E-9BF9-9E85D92F0DA5}" sibTransId="{5B82FF64-1CE9-45AD-9663-30A895407E77}"/>
    <dgm:cxn modelId="{75DB2AAB-DDF4-4561-8403-3B24A6B26861}" type="presOf" srcId="{4B173519-6094-4514-9ED0-584DA93D35E3}" destId="{B83C8235-BD33-4287-AE5B-84308FB7D798}" srcOrd="0" destOrd="0" presId="urn:microsoft.com/office/officeart/2005/8/layout/list1"/>
    <dgm:cxn modelId="{677DD8C0-42E4-4CE2-B705-950146967230}" type="presOf" srcId="{31F2ABA3-FBE2-4A09-A1A6-F20A094B43DD}" destId="{3354C9B9-24FB-45FD-BD76-4162ED6D5279}" srcOrd="0" destOrd="0" presId="urn:microsoft.com/office/officeart/2005/8/layout/list1"/>
    <dgm:cxn modelId="{73BDFBDD-9B17-464D-B25A-0F2AD1A08394}" type="presOf" srcId="{152C7FCD-478D-4F49-B598-B3D83BF674EB}" destId="{8B6BBF28-F2C9-44C4-BE33-FAAF158C8B41}" srcOrd="0" destOrd="2" presId="urn:microsoft.com/office/officeart/2005/8/layout/list1"/>
    <dgm:cxn modelId="{B7DF2CA9-1649-4D4E-8B67-4E2A7BB904FC}" type="presParOf" srcId="{B83C8235-BD33-4287-AE5B-84308FB7D798}" destId="{1FFA269B-9A8A-4FD1-8E2D-B4F5BE2A34B4}" srcOrd="0" destOrd="0" presId="urn:microsoft.com/office/officeart/2005/8/layout/list1"/>
    <dgm:cxn modelId="{BA0BBDC5-AF75-455B-9081-C22D74FD897A}" type="presParOf" srcId="{1FFA269B-9A8A-4FD1-8E2D-B4F5BE2A34B4}" destId="{3354C9B9-24FB-45FD-BD76-4162ED6D5279}" srcOrd="0" destOrd="0" presId="urn:microsoft.com/office/officeart/2005/8/layout/list1"/>
    <dgm:cxn modelId="{850C1DE8-BD7D-4460-9859-09429A186561}" type="presParOf" srcId="{1FFA269B-9A8A-4FD1-8E2D-B4F5BE2A34B4}" destId="{837F849E-FC0B-4499-BEA2-DA2220D8E11A}" srcOrd="1" destOrd="0" presId="urn:microsoft.com/office/officeart/2005/8/layout/list1"/>
    <dgm:cxn modelId="{D3961807-154F-486A-8344-3A24DE299C3C}" type="presParOf" srcId="{B83C8235-BD33-4287-AE5B-84308FB7D798}" destId="{2704832E-90C1-4D87-A4EA-9B68F42B668E}" srcOrd="1" destOrd="0" presId="urn:microsoft.com/office/officeart/2005/8/layout/list1"/>
    <dgm:cxn modelId="{5BC1A9C5-2AB1-4388-A763-C4DC75087DB0}" type="presParOf" srcId="{B83C8235-BD33-4287-AE5B-84308FB7D798}" destId="{8B6BBF28-F2C9-44C4-BE33-FAAF158C8B41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6334B7-4C25-4302-AC3C-87EDEC304B0D}">
      <dsp:nvSpPr>
        <dsp:cNvPr id="0" name=""/>
        <dsp:cNvSpPr/>
      </dsp:nvSpPr>
      <dsp:spPr>
        <a:xfrm>
          <a:off x="0" y="0"/>
          <a:ext cx="4752528" cy="1246859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1AEC555-C812-470E-A09F-B068E88C7CD6}">
      <dsp:nvSpPr>
        <dsp:cNvPr id="0" name=""/>
        <dsp:cNvSpPr/>
      </dsp:nvSpPr>
      <dsp:spPr>
        <a:xfrm>
          <a:off x="377175" y="281076"/>
          <a:ext cx="685772" cy="68577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DFC328D-0547-43FE-9370-7000B7E8E36A}">
      <dsp:nvSpPr>
        <dsp:cNvPr id="0" name=""/>
        <dsp:cNvSpPr/>
      </dsp:nvSpPr>
      <dsp:spPr>
        <a:xfrm>
          <a:off x="1440122" y="532"/>
          <a:ext cx="3312405" cy="12468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959" tIns="131959" rIns="131959" bIns="131959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500" b="1" kern="1200" dirty="0"/>
            <a:t>4. Klasse Grundschule</a:t>
          </a:r>
          <a:endParaRPr lang="en-US" sz="2500" kern="1200" dirty="0"/>
        </a:p>
      </dsp:txBody>
      <dsp:txXfrm>
        <a:off x="1440122" y="532"/>
        <a:ext cx="3312405" cy="1246859"/>
      </dsp:txXfrm>
    </dsp:sp>
    <dsp:sp modelId="{DDEA8D7E-F0A9-4FD1-AFEF-74EFD1D684F0}">
      <dsp:nvSpPr>
        <dsp:cNvPr id="0" name=""/>
        <dsp:cNvSpPr/>
      </dsp:nvSpPr>
      <dsp:spPr>
        <a:xfrm>
          <a:off x="0" y="1559107"/>
          <a:ext cx="4752528" cy="1246859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2B856FB-94B4-4D2A-AA98-F2EB6F9AA57D}">
      <dsp:nvSpPr>
        <dsp:cNvPr id="0" name=""/>
        <dsp:cNvSpPr/>
      </dsp:nvSpPr>
      <dsp:spPr>
        <a:xfrm>
          <a:off x="377175" y="1839650"/>
          <a:ext cx="685772" cy="68577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6B285F-A6C3-4D56-B5CA-BD9DE831EE8B}">
      <dsp:nvSpPr>
        <dsp:cNvPr id="0" name=""/>
        <dsp:cNvSpPr/>
      </dsp:nvSpPr>
      <dsp:spPr>
        <a:xfrm>
          <a:off x="1440122" y="1559107"/>
          <a:ext cx="3312405" cy="12468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959" tIns="131959" rIns="131959" bIns="131959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500" b="1" kern="1200" dirty="0"/>
            <a:t>Bis 2,33 in D, M, HSU</a:t>
          </a:r>
          <a:endParaRPr lang="en-US" sz="2500" kern="1200" dirty="0"/>
        </a:p>
      </dsp:txBody>
      <dsp:txXfrm>
        <a:off x="1440122" y="1559107"/>
        <a:ext cx="3312405" cy="1246859"/>
      </dsp:txXfrm>
    </dsp:sp>
    <dsp:sp modelId="{813A246A-6D4A-4A67-A9DA-821EDC9FB248}">
      <dsp:nvSpPr>
        <dsp:cNvPr id="0" name=""/>
        <dsp:cNvSpPr/>
      </dsp:nvSpPr>
      <dsp:spPr>
        <a:xfrm>
          <a:off x="0" y="3117681"/>
          <a:ext cx="4752528" cy="1246859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22980E4-188E-4BD7-9F41-D98D1B28E9AD}">
      <dsp:nvSpPr>
        <dsp:cNvPr id="0" name=""/>
        <dsp:cNvSpPr/>
      </dsp:nvSpPr>
      <dsp:spPr>
        <a:xfrm>
          <a:off x="377175" y="3398225"/>
          <a:ext cx="685772" cy="68577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5389188-D0EC-4F69-8188-2BC5DE0E0AEC}">
      <dsp:nvSpPr>
        <dsp:cNvPr id="0" name=""/>
        <dsp:cNvSpPr/>
      </dsp:nvSpPr>
      <dsp:spPr>
        <a:xfrm>
          <a:off x="1440122" y="3117681"/>
          <a:ext cx="3312405" cy="12468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959" tIns="131959" rIns="131959" bIns="131959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500" b="1" kern="1200"/>
            <a:t>geeignet für das Gymnasium</a:t>
          </a:r>
          <a:endParaRPr lang="en-US" sz="2500" kern="1200"/>
        </a:p>
      </dsp:txBody>
      <dsp:txXfrm>
        <a:off x="1440122" y="3117681"/>
        <a:ext cx="3312405" cy="124685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6BBF28-F2C9-44C4-BE33-FAAF158C8B41}">
      <dsp:nvSpPr>
        <dsp:cNvPr id="0" name=""/>
        <dsp:cNvSpPr/>
      </dsp:nvSpPr>
      <dsp:spPr>
        <a:xfrm>
          <a:off x="0" y="606767"/>
          <a:ext cx="4392488" cy="2869635"/>
        </a:xfrm>
        <a:prstGeom prst="rect">
          <a:avLst/>
        </a:prstGeom>
        <a:solidFill>
          <a:schemeClr val="tx2">
            <a:lumMod val="10000"/>
            <a:lumOff val="90000"/>
            <a:alpha val="90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0906" tIns="249936" rIns="340906" bIns="199136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2800" kern="1200" dirty="0"/>
            <a:t>Geistig beweglich</a:t>
          </a:r>
          <a:endParaRPr lang="en-US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2800" kern="1200" dirty="0"/>
            <a:t>Phantasievoll</a:t>
          </a: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2800" kern="1200" dirty="0"/>
            <a:t>Gut entwickelte sprachliche Fähigkeiten!</a:t>
          </a: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2800" kern="1200" dirty="0"/>
            <a:t>Abstraktionsvermögen</a:t>
          </a: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2800" kern="1200" dirty="0"/>
            <a:t>Konzentrationsfähigkeit</a:t>
          </a:r>
        </a:p>
      </dsp:txBody>
      <dsp:txXfrm>
        <a:off x="0" y="606767"/>
        <a:ext cx="4392488" cy="2869635"/>
      </dsp:txXfrm>
    </dsp:sp>
    <dsp:sp modelId="{837F849E-FC0B-4499-BEA2-DA2220D8E11A}">
      <dsp:nvSpPr>
        <dsp:cNvPr id="0" name=""/>
        <dsp:cNvSpPr/>
      </dsp:nvSpPr>
      <dsp:spPr>
        <a:xfrm>
          <a:off x="560276" y="63292"/>
          <a:ext cx="3405022" cy="67231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6218" tIns="0" rIns="116218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400" kern="1200" dirty="0"/>
            <a:t>Besondere Fähigkeiten</a:t>
          </a:r>
          <a:endParaRPr lang="en-US" sz="2400" kern="1200" dirty="0"/>
        </a:p>
      </dsp:txBody>
      <dsp:txXfrm>
        <a:off x="593096" y="96112"/>
        <a:ext cx="3339382" cy="60667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6BBF28-F2C9-44C4-BE33-FAAF158C8B41}">
      <dsp:nvSpPr>
        <dsp:cNvPr id="0" name=""/>
        <dsp:cNvSpPr/>
      </dsp:nvSpPr>
      <dsp:spPr>
        <a:xfrm>
          <a:off x="0" y="303801"/>
          <a:ext cx="3496444" cy="3345300"/>
        </a:xfrm>
        <a:prstGeom prst="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1363" tIns="374904" rIns="271363" bIns="199136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2800" b="0" i="0" kern="1200" dirty="0"/>
            <a:t>Interesse am Lernstoff</a:t>
          </a:r>
          <a:endParaRPr lang="en-US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2800" b="0" i="0" kern="1200" dirty="0"/>
            <a:t>Zügiges Arbeitstempo</a:t>
          </a:r>
          <a:endParaRPr lang="en-US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2800" b="0" i="0" kern="1200"/>
            <a:t>Selbstständigkeit</a:t>
          </a:r>
          <a:endParaRPr lang="en-US" sz="2800" kern="120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2800" b="0" i="0" kern="1200" dirty="0"/>
            <a:t>Ausdauer</a:t>
          </a:r>
          <a:endParaRPr lang="en-US" sz="2800" kern="1200" dirty="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de-DE" sz="2800" b="0" i="0" kern="1200" dirty="0"/>
            <a:t>Ehrgeiz</a:t>
          </a:r>
          <a:endParaRPr lang="en-US" sz="2800" kern="1200" dirty="0"/>
        </a:p>
      </dsp:txBody>
      <dsp:txXfrm>
        <a:off x="0" y="303801"/>
        <a:ext cx="3496444" cy="3345300"/>
      </dsp:txXfrm>
    </dsp:sp>
    <dsp:sp modelId="{837F849E-FC0B-4499-BEA2-DA2220D8E11A}">
      <dsp:nvSpPr>
        <dsp:cNvPr id="0" name=""/>
        <dsp:cNvSpPr/>
      </dsp:nvSpPr>
      <dsp:spPr>
        <a:xfrm>
          <a:off x="504057" y="0"/>
          <a:ext cx="2447510" cy="53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510" tIns="0" rIns="92510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2400" b="0" i="0" kern="1200" dirty="0"/>
            <a:t>Arbeitshaltung</a:t>
          </a:r>
          <a:endParaRPr lang="en-US" sz="1900" kern="1200" dirty="0"/>
        </a:p>
      </dsp:txBody>
      <dsp:txXfrm>
        <a:off x="529996" y="25939"/>
        <a:ext cx="2395632" cy="47948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173A443F-B0DA-937C-5D23-5572BB521EC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7C89A029-A2A8-07BC-3E72-4131F166931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01698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FAE5E44B-EDDE-4536-9FCE-54A6D4D793B2}" type="datetimeFigureOut">
              <a:rPr lang="de-DE" smtClean="0"/>
              <a:t>05.11.2024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BD4070C-D5F6-FD1C-A9EB-13E9FB65730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02DCFF4-E901-6515-7EC4-6FDD52BD4AD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01698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A76F3A57-BE70-44D0-83B2-B2CE50BFE6A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501909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5D5C1350-1E71-4EE0-91FB-BF9B5EDA93BB}" type="datetimeFigureOut">
              <a:rPr lang="de-DE" smtClean="0"/>
              <a:t>05.11.2024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90625" y="1252538"/>
            <a:ext cx="4506913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8817" y="4822269"/>
            <a:ext cx="5510530" cy="3945493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901698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266E5A8C-B548-405E-8E9F-986324696E3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01917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6E5A8C-B548-405E-8E9F-986324696E3C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972859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6E5A8C-B548-405E-8E9F-986324696E3C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466517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6E5A8C-B548-405E-8E9F-986324696E3C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20674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6E5A8C-B548-405E-8E9F-986324696E3C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380728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64873" algn="l"/>
                <a:tab pos="1529745" algn="l"/>
                <a:tab pos="2294618" algn="l"/>
                <a:tab pos="3059491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64873" algn="l"/>
                <a:tab pos="1529745" algn="l"/>
                <a:tab pos="2294618" algn="l"/>
                <a:tab pos="3059491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64873" algn="l"/>
                <a:tab pos="1529745" algn="l"/>
                <a:tab pos="2294618" algn="l"/>
                <a:tab pos="3059491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64873" algn="l"/>
                <a:tab pos="1529745" algn="l"/>
                <a:tab pos="2294618" algn="l"/>
                <a:tab pos="3059491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64873" algn="l"/>
                <a:tab pos="1529745" algn="l"/>
                <a:tab pos="2294618" algn="l"/>
                <a:tab pos="3059491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656926" indent="-241539" defTabSz="47469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64873" algn="l"/>
                <a:tab pos="1529745" algn="l"/>
                <a:tab pos="2294618" algn="l"/>
                <a:tab pos="3059491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3140004" indent="-241539" defTabSz="47469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64873" algn="l"/>
                <a:tab pos="1529745" algn="l"/>
                <a:tab pos="2294618" algn="l"/>
                <a:tab pos="3059491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623081" indent="-241539" defTabSz="47469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64873" algn="l"/>
                <a:tab pos="1529745" algn="l"/>
                <a:tab pos="2294618" algn="l"/>
                <a:tab pos="3059491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4106159" indent="-241539" defTabSz="474691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64873" algn="l"/>
                <a:tab pos="1529745" algn="l"/>
                <a:tab pos="2294618" algn="l"/>
                <a:tab pos="3059491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5B73771-6554-4FD9-95B0-EFC05A835B49}" type="slidenum">
              <a:rPr lang="de-DE" altLang="de-DE" sz="1500">
                <a:solidFill>
                  <a:srgbClr val="0000FF"/>
                </a:solidFill>
              </a:rPr>
              <a:pPr>
                <a:spcBef>
                  <a:spcPct val="0"/>
                </a:spcBef>
              </a:pPr>
              <a:t>8</a:t>
            </a:fld>
            <a:endParaRPr lang="de-DE" altLang="de-DE" sz="1500" dirty="0">
              <a:solidFill>
                <a:srgbClr val="0000FF"/>
              </a:solidFill>
            </a:endParaRPr>
          </a:p>
        </p:txBody>
      </p:sp>
      <p:sp>
        <p:nvSpPr>
          <p:cNvPr id="18435" name="Rectangle 6"/>
          <p:cNvSpPr txBox="1">
            <a:spLocks noGrp="1" noChangeArrowheads="1"/>
          </p:cNvSpPr>
          <p:nvPr/>
        </p:nvSpPr>
        <p:spPr bwMode="auto">
          <a:xfrm>
            <a:off x="4297131" y="11130187"/>
            <a:ext cx="3294200" cy="5845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 eaLnBrk="1">
              <a:lnSpc>
                <a:spcPct val="99000"/>
              </a:lnSpc>
              <a:spcBef>
                <a:spcPct val="0"/>
              </a:spcBef>
            </a:pPr>
            <a:fld id="{F4B1EAC3-C618-4021-8F93-3CECD57A308A}" type="slidenum">
              <a:rPr lang="de-DE" altLang="de-DE" sz="1500">
                <a:latin typeface="Century Gothic" panose="020B0502020202020204" pitchFamily="34" charset="0"/>
              </a:rPr>
              <a:pPr algn="r" eaLnBrk="1">
                <a:lnSpc>
                  <a:spcPct val="99000"/>
                </a:lnSpc>
                <a:spcBef>
                  <a:spcPct val="0"/>
                </a:spcBef>
              </a:pPr>
              <a:t>8</a:t>
            </a:fld>
            <a:endParaRPr lang="de-DE" altLang="de-DE" sz="1500" dirty="0">
              <a:latin typeface="Century Gothic" panose="020B0502020202020204" pitchFamily="34" charset="0"/>
            </a:endParaRPr>
          </a:p>
        </p:txBody>
      </p:sp>
      <p:sp>
        <p:nvSpPr>
          <p:cNvPr id="1843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68363" y="890588"/>
            <a:ext cx="5854700" cy="439261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8974" y="5565095"/>
            <a:ext cx="6074977" cy="5173676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de-DE" altLang="de-DE" dirty="0"/>
          </a:p>
        </p:txBody>
      </p:sp>
    </p:spTree>
    <p:extLst>
      <p:ext uri="{BB962C8B-B14F-4D97-AF65-F5344CB8AC3E}">
        <p14:creationId xmlns:p14="http://schemas.microsoft.com/office/powerpoint/2010/main" val="5137496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6E5A8C-B548-405E-8E9F-986324696E3C}" type="slidenum">
              <a:rPr lang="de-DE" smtClean="0"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216479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6E5A8C-B548-405E-8E9F-986324696E3C}" type="slidenum">
              <a:rPr lang="de-DE" smtClean="0"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937200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6E5A8C-B548-405E-8E9F-986324696E3C}" type="slidenum">
              <a:rPr lang="de-DE" smtClean="0"/>
              <a:t>11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1714390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6E5A8C-B548-405E-8E9F-986324696E3C}" type="slidenum">
              <a:rPr lang="de-DE" smtClean="0"/>
              <a:t>13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585550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ctr">
            <a:normAutofit/>
          </a:bodyPr>
          <a:lstStyle>
            <a:lvl1pPr algn="ctr">
              <a:defRPr sz="5000">
                <a:solidFill>
                  <a:schemeClr val="tx1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43000" y="3602038"/>
            <a:ext cx="6858000" cy="1655762"/>
          </a:xfrm>
        </p:spPr>
        <p:txBody>
          <a:bodyPr anchor="ctr">
            <a:normAutofit/>
          </a:bodyPr>
          <a:lstStyle>
            <a:lvl1pPr marL="0" indent="0" algn="ctr">
              <a:buNone/>
              <a:defRPr sz="2200">
                <a:latin typeface="Source Sans Pro Bold" panose="020B07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FORMATVORLAGE DES UNTERTITELMASTERS DURCH KLICKEN BEARBEITEN</a:t>
            </a:r>
            <a:endParaRPr lang="en-US" dirty="0"/>
          </a:p>
        </p:txBody>
      </p:sp>
      <p:pic>
        <p:nvPicPr>
          <p:cNvPr id="1026" name="Picture 2" descr="T:\Sch_werk.Sek\Schul(werk)logos - neu\Geschäftsstelle des Schulwerks\logo-segment-blanko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3651" y="5842951"/>
            <a:ext cx="5910349" cy="1015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T:\Sch_werk.Sek\Schul(werk)logos - neu\11 - Gymnasium Maria Stern Augsburg\Gym_Maria-Stern-Augsburg\01_Standardlogo\Screen_sRGB\Logo_Gym-Maria-Stern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9155" y="6230607"/>
            <a:ext cx="3264698" cy="4031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409840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7203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114433B4-E62F-40C0-80A0-D46ABF0E4817}" type="datetimeFigureOut">
              <a:rPr lang="de-DE" smtClean="0"/>
              <a:t>05.11.2024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DC02E17-EEFB-4274-A91F-0734A8C6375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513888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114433B4-E62F-40C0-80A0-D46ABF0E4817}" type="datetimeFigureOut">
              <a:rPr lang="de-DE" smtClean="0"/>
              <a:t>05.11.2024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DC02E17-EEFB-4274-A91F-0734A8C6375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457934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114433B4-E62F-40C0-80A0-D46ABF0E4817}" type="datetimeFigureOut">
              <a:rPr lang="de-DE" smtClean="0"/>
              <a:t>05.11.2024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DC02E17-EEFB-4274-A91F-0734A8C6375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276989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114433B4-E62F-40C0-80A0-D46ABF0E4817}" type="datetimeFigureOut">
              <a:rPr lang="de-DE" smtClean="0"/>
              <a:t>05.11.2024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DC02E17-EEFB-4274-A91F-0734A8C6375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275739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D178E9-F6F8-4955-855F-52666CB8622D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85586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8650" y="987848"/>
            <a:ext cx="78867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18" name="Textplatzhalter 17"/>
          <p:cNvSpPr>
            <a:spLocks noGrp="1"/>
          </p:cNvSpPr>
          <p:nvPr>
            <p:ph type="body" sz="quarter" idx="10" hasCustomPrompt="1"/>
          </p:nvPr>
        </p:nvSpPr>
        <p:spPr>
          <a:xfrm>
            <a:off x="2422690" y="2322416"/>
            <a:ext cx="6092660" cy="383078"/>
          </a:xfrm>
        </p:spPr>
        <p:txBody>
          <a:bodyPr>
            <a:normAutofit/>
          </a:bodyPr>
          <a:lstStyle>
            <a:lvl1pPr marL="0" indent="0" algn="l">
              <a:buNone/>
              <a:defRPr sz="2400" b="0">
                <a:solidFill>
                  <a:schemeClr val="tx2"/>
                </a:solidFill>
                <a:latin typeface="Source Sans Pro Semibold" panose="020B0603030403020204" pitchFamily="34" charset="0"/>
              </a:defRPr>
            </a:lvl1pPr>
          </a:lstStyle>
          <a:p>
            <a:pPr lvl="0"/>
            <a:r>
              <a:rPr lang="de-DE" dirty="0"/>
              <a:t>Text einfügen</a:t>
            </a:r>
          </a:p>
        </p:txBody>
      </p:sp>
      <p:sp>
        <p:nvSpPr>
          <p:cNvPr id="20" name="Textplatzhalter 17"/>
          <p:cNvSpPr>
            <a:spLocks noGrp="1"/>
          </p:cNvSpPr>
          <p:nvPr>
            <p:ph type="body" sz="quarter" idx="11" hasCustomPrompt="1"/>
          </p:nvPr>
        </p:nvSpPr>
        <p:spPr>
          <a:xfrm>
            <a:off x="2422690" y="2714499"/>
            <a:ext cx="6092660" cy="1027942"/>
          </a:xfrm>
        </p:spPr>
        <p:txBody>
          <a:bodyPr>
            <a:normAutofit/>
          </a:bodyPr>
          <a:lstStyle>
            <a:lvl1pPr marL="0" indent="0" algn="l">
              <a:buNone/>
              <a:defRPr sz="24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de-DE" dirty="0"/>
              <a:t>Text einfügen</a:t>
            </a:r>
          </a:p>
        </p:txBody>
      </p:sp>
      <p:sp>
        <p:nvSpPr>
          <p:cNvPr id="21" name="Textplatzhalter 17"/>
          <p:cNvSpPr>
            <a:spLocks noGrp="1"/>
          </p:cNvSpPr>
          <p:nvPr>
            <p:ph type="body" sz="quarter" idx="12" hasCustomPrompt="1"/>
          </p:nvPr>
        </p:nvSpPr>
        <p:spPr>
          <a:xfrm>
            <a:off x="2422690" y="4441176"/>
            <a:ext cx="6092660" cy="1027942"/>
          </a:xfrm>
        </p:spPr>
        <p:txBody>
          <a:bodyPr>
            <a:normAutofit/>
          </a:bodyPr>
          <a:lstStyle>
            <a:lvl1pPr marL="0" indent="0" algn="l">
              <a:buNone/>
              <a:defRPr sz="2400" b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de-DE" dirty="0"/>
              <a:t>Text einfügen</a:t>
            </a:r>
          </a:p>
        </p:txBody>
      </p:sp>
      <p:sp>
        <p:nvSpPr>
          <p:cNvPr id="22" name="Textplatzhalter 17"/>
          <p:cNvSpPr>
            <a:spLocks noGrp="1"/>
          </p:cNvSpPr>
          <p:nvPr>
            <p:ph type="body" sz="quarter" idx="13" hasCustomPrompt="1"/>
          </p:nvPr>
        </p:nvSpPr>
        <p:spPr>
          <a:xfrm>
            <a:off x="2422690" y="4058098"/>
            <a:ext cx="6092660" cy="383078"/>
          </a:xfrm>
        </p:spPr>
        <p:txBody>
          <a:bodyPr>
            <a:normAutofit/>
          </a:bodyPr>
          <a:lstStyle>
            <a:lvl1pPr marL="0" indent="0" algn="l">
              <a:buNone/>
              <a:defRPr sz="2400" b="0">
                <a:solidFill>
                  <a:schemeClr val="tx2"/>
                </a:solidFill>
                <a:latin typeface="Source Sans Pro Semibold" panose="020B0603030403020204" pitchFamily="34" charset="0"/>
              </a:defRPr>
            </a:lvl1pPr>
          </a:lstStyle>
          <a:p>
            <a:pPr lvl="0"/>
            <a:r>
              <a:rPr lang="de-DE" dirty="0"/>
              <a:t>Text einfügen</a:t>
            </a:r>
          </a:p>
        </p:txBody>
      </p:sp>
      <p:sp>
        <p:nvSpPr>
          <p:cNvPr id="24" name="Bildplatzhalter 23"/>
          <p:cNvSpPr>
            <a:spLocks noGrp="1"/>
          </p:cNvSpPr>
          <p:nvPr>
            <p:ph type="pic" sz="quarter" idx="14"/>
          </p:nvPr>
        </p:nvSpPr>
        <p:spPr>
          <a:xfrm>
            <a:off x="628650" y="2322513"/>
            <a:ext cx="1793875" cy="1419225"/>
          </a:xfrm>
          <a:solidFill>
            <a:schemeClr val="bg1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de-DE"/>
              <a:t>Bild durch Klicken auf Symbol hinzufügen</a:t>
            </a:r>
          </a:p>
        </p:txBody>
      </p:sp>
      <p:sp>
        <p:nvSpPr>
          <p:cNvPr id="25" name="Bildplatzhalter 23"/>
          <p:cNvSpPr>
            <a:spLocks noGrp="1"/>
          </p:cNvSpPr>
          <p:nvPr>
            <p:ph type="pic" sz="quarter" idx="15"/>
          </p:nvPr>
        </p:nvSpPr>
        <p:spPr>
          <a:xfrm>
            <a:off x="628649" y="4058098"/>
            <a:ext cx="1793875" cy="1419225"/>
          </a:xfrm>
          <a:solidFill>
            <a:schemeClr val="bg1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de-DE"/>
              <a:t>Bild durch Klicken auf Symbol hinzufügen</a:t>
            </a:r>
          </a:p>
        </p:txBody>
      </p:sp>
      <p:sp>
        <p:nvSpPr>
          <p:cNvPr id="26" name="Datumsplatzhalter 25"/>
          <p:cNvSpPr>
            <a:spLocks noGrp="1"/>
          </p:cNvSpPr>
          <p:nvPr>
            <p:ph type="dt" sz="half" idx="16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114433B4-E62F-40C0-80A0-D46ABF0E4817}" type="datetimeFigureOut">
              <a:rPr lang="de-DE" smtClean="0"/>
              <a:t>05.11.2024</a:t>
            </a:fld>
            <a:endParaRPr lang="de-DE"/>
          </a:p>
        </p:txBody>
      </p:sp>
      <p:sp>
        <p:nvSpPr>
          <p:cNvPr id="27" name="Fußzeilenplatzhalter 26"/>
          <p:cNvSpPr>
            <a:spLocks noGrp="1"/>
          </p:cNvSpPr>
          <p:nvPr>
            <p:ph type="ftr" sz="quarter" idx="17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28" name="Foliennummernplatzhalter 27"/>
          <p:cNvSpPr>
            <a:spLocks noGrp="1"/>
          </p:cNvSpPr>
          <p:nvPr>
            <p:ph type="sldNum" sz="quarter" idx="18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DC02E17-EEFB-4274-A91F-0734A8C6375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50818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8650" y="987848"/>
            <a:ext cx="78867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28650" y="2322837"/>
            <a:ext cx="7886700" cy="4163589"/>
          </a:xfrm>
        </p:spPr>
        <p:txBody>
          <a:bodyPr>
            <a:normAutofit/>
          </a:bodyPr>
          <a:lstStyle>
            <a:lvl1pPr indent="-288000">
              <a:buClr>
                <a:schemeClr val="tx2"/>
              </a:buClr>
              <a:defRPr sz="2000"/>
            </a:lvl1pPr>
          </a:lstStyle>
          <a:p>
            <a:pPr lvl="0"/>
            <a:r>
              <a:rPr lang="de-DE" dirty="0"/>
              <a:t>Text einfügen</a:t>
            </a:r>
          </a:p>
        </p:txBody>
      </p:sp>
    </p:spTree>
    <p:extLst>
      <p:ext uri="{BB962C8B-B14F-4D97-AF65-F5344CB8AC3E}">
        <p14:creationId xmlns:p14="http://schemas.microsoft.com/office/powerpoint/2010/main" val="4743377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8650" y="987849"/>
            <a:ext cx="7886700" cy="954074"/>
          </a:xfrm>
        </p:spPr>
        <p:txBody>
          <a:bodyPr anchor="b"/>
          <a:lstStyle/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28650" y="2516957"/>
            <a:ext cx="7886700" cy="3969469"/>
          </a:xfrm>
        </p:spPr>
        <p:txBody>
          <a:bodyPr>
            <a:normAutofit/>
          </a:bodyPr>
          <a:lstStyle>
            <a:lvl1pPr indent="-288000">
              <a:buClr>
                <a:schemeClr val="tx2"/>
              </a:buClr>
              <a:defRPr sz="2000"/>
            </a:lvl1pPr>
          </a:lstStyle>
          <a:p>
            <a:pPr lvl="0"/>
            <a:r>
              <a:rPr lang="de-DE" dirty="0"/>
              <a:t>Text einfügen</a:t>
            </a:r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1" hasCustomPrompt="1"/>
          </p:nvPr>
        </p:nvSpPr>
        <p:spPr>
          <a:xfrm>
            <a:off x="628650" y="1941513"/>
            <a:ext cx="7886700" cy="500062"/>
          </a:xfrm>
        </p:spPr>
        <p:txBody>
          <a:bodyPr>
            <a:normAutofit/>
          </a:bodyPr>
          <a:lstStyle>
            <a:lvl1pPr marL="0" indent="0">
              <a:buNone/>
              <a:defRPr sz="2200">
                <a:solidFill>
                  <a:schemeClr val="bg2"/>
                </a:solidFill>
                <a:latin typeface="Source Sans Pro Bold" panose="020B0703030403020204" pitchFamily="34" charset="0"/>
              </a:defRPr>
            </a:lvl1pPr>
          </a:lstStyle>
          <a:p>
            <a:pPr lvl="0"/>
            <a:r>
              <a:rPr lang="de-DE" dirty="0"/>
              <a:t>UNTERTITEL</a:t>
            </a:r>
          </a:p>
        </p:txBody>
      </p:sp>
    </p:spTree>
    <p:extLst>
      <p:ext uri="{BB962C8B-B14F-4D97-AF65-F5344CB8AC3E}">
        <p14:creationId xmlns:p14="http://schemas.microsoft.com/office/powerpoint/2010/main" val="7872506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85123" y="1690689"/>
            <a:ext cx="3830228" cy="4498974"/>
          </a:xfrm>
        </p:spPr>
        <p:txBody>
          <a:bodyPr>
            <a:normAutofit/>
          </a:bodyPr>
          <a:lstStyle>
            <a:lvl1pPr marL="457200" indent="-288000" algn="l">
              <a:buClr>
                <a:schemeClr val="tx2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114433B4-E62F-40C0-80A0-D46ABF0E4817}" type="datetimeFigureOut">
              <a:rPr lang="de-DE" smtClean="0"/>
              <a:t>05.11.2024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DC02E17-EEFB-4274-A91F-0734A8C6375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807966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114433B4-E62F-40C0-80A0-D46ABF0E4817}" type="datetimeFigureOut">
              <a:rPr lang="de-DE" smtClean="0"/>
              <a:t>05.11.2024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DC02E17-EEFB-4274-A91F-0734A8C6375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754943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114433B4-E62F-40C0-80A0-D46ABF0E4817}" type="datetimeFigureOut">
              <a:rPr lang="de-DE" smtClean="0"/>
              <a:t>05.11.2024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DC02E17-EEFB-4274-A91F-0734A8C6375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756927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114433B4-E62F-40C0-80A0-D46ABF0E4817}" type="datetimeFigureOut">
              <a:rPr lang="de-DE" smtClean="0"/>
              <a:t>05.11.2024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DC02E17-EEFB-4274-A91F-0734A8C6375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209090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114433B4-E62F-40C0-80A0-D46ABF0E4817}" type="datetimeFigureOut">
              <a:rPr lang="de-DE" smtClean="0"/>
              <a:t>05.11.2024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DC02E17-EEFB-4274-A91F-0734A8C6375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53667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20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/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5701369" cy="57297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98784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2323038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pic>
        <p:nvPicPr>
          <p:cNvPr id="13" name="Picture 3" descr="T:\Sch_werk.Sek\Schul(werk)logos - neu\07 - St.-Michael-Schule Neu-Ulm\GS_St-Michael-Neu-Ulm\01_Standardlogo\Screen_sRGB\Logo_GS_St-Michael.jp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1368" y="6157795"/>
            <a:ext cx="3291991" cy="5859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T:\Sch_werk.Sek\Schul(werk)logos - neu\Geschäftsstelle des Schulwerks\logo-segment-blanko.png"/>
          <p:cNvPicPr>
            <a:picLocks noChangeAspect="1" noChangeArrowheads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3651" y="5842951"/>
            <a:ext cx="5910349" cy="1015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T:\Sch_werk.Sek\Schul(werk)logos - neu\11 - Gymnasium Maria Stern Augsburg\Gym_Maria-Stern-Augsburg\01_Standardlogo\Screen_sRGB\Logo_Gym-Maria-Stern.jpg"/>
          <p:cNvPicPr>
            <a:picLocks noChangeAspect="1" noChangeArrowheads="1"/>
          </p:cNvPicPr>
          <p:nvPr userDrawn="1"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9155" y="6230607"/>
            <a:ext cx="3264698" cy="4031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281131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08" r:id="rId1"/>
    <p:sldLayoutId id="2147484509" r:id="rId2"/>
    <p:sldLayoutId id="2147484510" r:id="rId3"/>
    <p:sldLayoutId id="2147484511" r:id="rId4"/>
    <p:sldLayoutId id="2147484512" r:id="rId5"/>
    <p:sldLayoutId id="2147484513" r:id="rId6"/>
    <p:sldLayoutId id="2147484514" r:id="rId7"/>
    <p:sldLayoutId id="2147484515" r:id="rId8"/>
    <p:sldLayoutId id="2147484516" r:id="rId9"/>
    <p:sldLayoutId id="2147484517" r:id="rId10"/>
    <p:sldLayoutId id="2147484518" r:id="rId11"/>
    <p:sldLayoutId id="2147484519" r:id="rId12"/>
    <p:sldLayoutId id="2147484520" r:id="rId13"/>
    <p:sldLayoutId id="2147484521" r:id="rId14"/>
    <p:sldLayoutId id="2147484522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augsburg.de/bildung-wirtschaft/bildung/schulen/allgemeinbildende-schulen/gymnasien/schulen-im-stadtgebiet/gymnasium-bei-st-stephan" TargetMode="External"/><Relationship Id="rId13" Type="http://schemas.openxmlformats.org/officeDocument/2006/relationships/hyperlink" Target="https://www.augsburg.de/bildung-wirtschaft/bildung/schulen/allgemeinbildende-schulen/grund-und-mittelschulen/besondere-schulische-angebote/freie-waldorfschule-augsburg-1-1" TargetMode="External"/><Relationship Id="rId3" Type="http://schemas.openxmlformats.org/officeDocument/2006/relationships/hyperlink" Target="https://www.augsburg.de/bildung-wirtschaft/bildung/schulen/allgemeinbildende-schulen/gymnasien/schulen-im-stadtgebiet/rudolf-diesel-gymnasium" TargetMode="External"/><Relationship Id="rId7" Type="http://schemas.openxmlformats.org/officeDocument/2006/relationships/hyperlink" Target="https://www.augsburg.de/bildung-wirtschaft/bildung/schulen/allgemeinbildende-schulen/gymnasien/schulen-im-stadtgebiet/gymnasium-bei-st-anna" TargetMode="External"/><Relationship Id="rId12" Type="http://schemas.openxmlformats.org/officeDocument/2006/relationships/hyperlink" Target="https://www.augsburg.de/bildung-wirtschaft/bildung/schulen/allgemeinbildende-schulen/gymnasien/schulen-im-stadtgebiet/maria-ward-gymnasium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5.xml"/><Relationship Id="rId6" Type="http://schemas.openxmlformats.org/officeDocument/2006/relationships/hyperlink" Target="https://www.augsburg.de/bildung-wirtschaft/bildung/schulen/allgemeinbildende-schulen/gymnasien/schulen-im-stadtgebiet/maria-theresia-gymnasium" TargetMode="External"/><Relationship Id="rId11" Type="http://schemas.openxmlformats.org/officeDocument/2006/relationships/hyperlink" Target="https://www.augsburg.de/bildung-wirtschaft/bildung/schulen/allgemeinbildende-schulen/gymnasien/schulen-im-stadtgebiet/ab-von-stettensches-institut" TargetMode="External"/><Relationship Id="rId5" Type="http://schemas.openxmlformats.org/officeDocument/2006/relationships/hyperlink" Target="https://www.augsburg.de/bildung-wirtschaft/bildung/schulen/allgemeinbildende-schulen/gymnasien/schulen-im-stadtgebiet/holbein-gymnasium" TargetMode="External"/><Relationship Id="rId10" Type="http://schemas.openxmlformats.org/officeDocument/2006/relationships/hyperlink" Target="https://www.augsburg.de/bildung-wirtschaft/bildung/schulen/allgemeinbildende-schulen/gymnasien/schulen-im-stadtgebiet/gymnasium-maria-stern" TargetMode="External"/><Relationship Id="rId4" Type="http://schemas.openxmlformats.org/officeDocument/2006/relationships/hyperlink" Target="https://www.augsburg.de/bildung-wirtschaft/bildung/schulen/allgemeinbildende-schulen/gymnasien/schulen-im-stadtgebiet/jakob-fugger-gymnasium" TargetMode="External"/><Relationship Id="rId9" Type="http://schemas.openxmlformats.org/officeDocument/2006/relationships/hyperlink" Target="https://www.augsburg.de/bildung-wirtschaft/bildung/schulen/allgemeinbildende-schulen/gymnasien/schulen-im-stadtgebiet/peutinger-gymnasium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5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3.xml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12" Type="http://schemas.microsoft.com/office/2007/relationships/diagramDrawing" Target="../diagrams/drawing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Relationship Id="rId6" Type="http://schemas.openxmlformats.org/officeDocument/2006/relationships/diagramColors" Target="../diagrams/colors2.xml"/><Relationship Id="rId11" Type="http://schemas.openxmlformats.org/officeDocument/2006/relationships/diagramColors" Target="../diagrams/colors3.xml"/><Relationship Id="rId5" Type="http://schemas.openxmlformats.org/officeDocument/2006/relationships/diagramQuickStyle" Target="../diagrams/quickStyle2.xml"/><Relationship Id="rId10" Type="http://schemas.openxmlformats.org/officeDocument/2006/relationships/diagramQuickStyle" Target="../diagrams/quickStyle3.xml"/><Relationship Id="rId4" Type="http://schemas.openxmlformats.org/officeDocument/2006/relationships/diagramLayout" Target="../diagrams/layout2.xml"/><Relationship Id="rId9" Type="http://schemas.openxmlformats.org/officeDocument/2006/relationships/diagramLayout" Target="../diagrams/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5FBFC376-E175-472A-8E79-6440D5542475}"/>
              </a:ext>
            </a:extLst>
          </p:cNvPr>
          <p:cNvSpPr txBox="1"/>
          <p:nvPr/>
        </p:nvSpPr>
        <p:spPr>
          <a:xfrm>
            <a:off x="893536" y="4941168"/>
            <a:ext cx="7298185" cy="96384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0000" lnSpcReduction="20000"/>
          </a:bodyPr>
          <a:lstStyle/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en-US" sz="67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Das </a:t>
            </a:r>
            <a:r>
              <a:rPr lang="en-US" sz="6700" b="1" dirty="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bayerische</a:t>
            </a:r>
            <a:r>
              <a:rPr lang="en-US" sz="67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Gymnasium</a:t>
            </a: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9472E30E-D82A-8AB0-BD3E-CE2629E2A71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21659" r="1" b="1"/>
          <a:stretch/>
        </p:blipFill>
        <p:spPr>
          <a:xfrm>
            <a:off x="893536" y="764704"/>
            <a:ext cx="7298185" cy="3816424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3000"/>
              </a:prstClr>
            </a:outerShdw>
          </a:effec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73D59D8-273B-4A1F-B627-628D8D61F9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4366" y="260648"/>
            <a:ext cx="7614058" cy="1296144"/>
          </a:xfrm>
        </p:spPr>
        <p:txBody>
          <a:bodyPr>
            <a:normAutofit fontScale="90000"/>
          </a:bodyPr>
          <a:lstStyle/>
          <a:p>
            <a:pPr algn="ctr"/>
            <a:r>
              <a:rPr lang="de-DE" altLang="de-DE" sz="4900" b="1" dirty="0">
                <a:solidFill>
                  <a:schemeClr val="bg1"/>
                </a:solidFill>
                <a:latin typeface="+mn-lt"/>
                <a:cs typeface="Tahoma" panose="020B0604030504040204" pitchFamily="34" charset="0"/>
              </a:rPr>
              <a:t>Ausbildungsrichtungen der Gymnasien in Augsburg</a:t>
            </a:r>
            <a:endParaRPr lang="de-DE" sz="4100" dirty="0">
              <a:solidFill>
                <a:schemeClr val="bg1"/>
              </a:solidFill>
              <a:latin typeface="+mn-lt"/>
            </a:endParaRPr>
          </a:p>
        </p:txBody>
      </p:sp>
      <p:graphicFrame>
        <p:nvGraphicFramePr>
          <p:cNvPr id="6" name="Inhaltsplatzhalter 5">
            <a:extLst>
              <a:ext uri="{FF2B5EF4-FFF2-40B4-BE49-F238E27FC236}">
                <a16:creationId xmlns:a16="http://schemas.microsoft.com/office/drawing/2014/main" id="{22152B20-98A7-3264-BF45-6F280A74B2A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03316181"/>
              </p:ext>
            </p:extLst>
          </p:nvPr>
        </p:nvGraphicFramePr>
        <p:xfrm>
          <a:off x="0" y="1844824"/>
          <a:ext cx="9108504" cy="5013178"/>
        </p:xfrm>
        <a:graphic>
          <a:graphicData uri="http://schemas.openxmlformats.org/drawingml/2006/table">
            <a:tbl>
              <a:tblPr/>
              <a:tblGrid>
                <a:gridCol w="4861334">
                  <a:extLst>
                    <a:ext uri="{9D8B030D-6E8A-4147-A177-3AD203B41FA5}">
                      <a16:colId xmlns:a16="http://schemas.microsoft.com/office/drawing/2014/main" val="1643463049"/>
                    </a:ext>
                  </a:extLst>
                </a:gridCol>
                <a:gridCol w="670532">
                  <a:extLst>
                    <a:ext uri="{9D8B030D-6E8A-4147-A177-3AD203B41FA5}">
                      <a16:colId xmlns:a16="http://schemas.microsoft.com/office/drawing/2014/main" val="4083468555"/>
                    </a:ext>
                  </a:extLst>
                </a:gridCol>
                <a:gridCol w="670532">
                  <a:extLst>
                    <a:ext uri="{9D8B030D-6E8A-4147-A177-3AD203B41FA5}">
                      <a16:colId xmlns:a16="http://schemas.microsoft.com/office/drawing/2014/main" val="1591590272"/>
                    </a:ext>
                  </a:extLst>
                </a:gridCol>
                <a:gridCol w="670532">
                  <a:extLst>
                    <a:ext uri="{9D8B030D-6E8A-4147-A177-3AD203B41FA5}">
                      <a16:colId xmlns:a16="http://schemas.microsoft.com/office/drawing/2014/main" val="3554781232"/>
                    </a:ext>
                  </a:extLst>
                </a:gridCol>
                <a:gridCol w="670532">
                  <a:extLst>
                    <a:ext uri="{9D8B030D-6E8A-4147-A177-3AD203B41FA5}">
                      <a16:colId xmlns:a16="http://schemas.microsoft.com/office/drawing/2014/main" val="1071599652"/>
                    </a:ext>
                  </a:extLst>
                </a:gridCol>
                <a:gridCol w="670532">
                  <a:extLst>
                    <a:ext uri="{9D8B030D-6E8A-4147-A177-3AD203B41FA5}">
                      <a16:colId xmlns:a16="http://schemas.microsoft.com/office/drawing/2014/main" val="3500297272"/>
                    </a:ext>
                  </a:extLst>
                </a:gridCol>
                <a:gridCol w="894510">
                  <a:extLst>
                    <a:ext uri="{9D8B030D-6E8A-4147-A177-3AD203B41FA5}">
                      <a16:colId xmlns:a16="http://schemas.microsoft.com/office/drawing/2014/main" val="4157936806"/>
                    </a:ext>
                  </a:extLst>
                </a:gridCol>
              </a:tblGrid>
              <a:tr h="458579">
                <a:tc>
                  <a:txBody>
                    <a:bodyPr/>
                    <a:lstStyle/>
                    <a:p>
                      <a:pPr fontAlgn="t"/>
                      <a:r>
                        <a:rPr lang="de-DE" sz="1600" u="none" strike="noStrike" dirty="0">
                          <a:effectLst/>
                          <a:hlinkClick r:id="rId3"/>
                        </a:rPr>
                        <a:t>Rudolf-Diesel-Gymnasium</a:t>
                      </a:r>
                      <a:endParaRPr lang="de-DE" sz="1600" dirty="0">
                        <a:effectLst/>
                      </a:endParaRPr>
                    </a:p>
                  </a:txBody>
                  <a:tcPr marL="35192" marR="35192" marT="17596" marB="1759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600">
                          <a:effectLst/>
                        </a:rPr>
                        <a:t>NTG</a:t>
                      </a:r>
                    </a:p>
                  </a:txBody>
                  <a:tcPr marL="35192" marR="35192" marT="17596" marB="1759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600">
                          <a:effectLst/>
                        </a:rPr>
                        <a:t>SG</a:t>
                      </a:r>
                    </a:p>
                  </a:txBody>
                  <a:tcPr marL="35192" marR="35192" marT="17596" marB="1759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600" dirty="0">
                          <a:effectLst/>
                        </a:rPr>
                        <a:t> </a:t>
                      </a:r>
                    </a:p>
                  </a:txBody>
                  <a:tcPr marL="35192" marR="35192" marT="17596" marB="1759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600" dirty="0">
                          <a:effectLst/>
                        </a:rPr>
                        <a:t> </a:t>
                      </a:r>
                    </a:p>
                  </a:txBody>
                  <a:tcPr marL="35192" marR="35192" marT="17596" marB="1759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600">
                          <a:effectLst/>
                        </a:rPr>
                        <a:t> </a:t>
                      </a:r>
                    </a:p>
                  </a:txBody>
                  <a:tcPr marL="35192" marR="35192" marT="17596" marB="1759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600" dirty="0">
                          <a:effectLst/>
                        </a:rPr>
                        <a:t> </a:t>
                      </a:r>
                    </a:p>
                  </a:txBody>
                  <a:tcPr marL="35192" marR="35192" marT="17596" marB="1759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0054070"/>
                  </a:ext>
                </a:extLst>
              </a:tr>
              <a:tr h="458579">
                <a:tc>
                  <a:txBody>
                    <a:bodyPr/>
                    <a:lstStyle/>
                    <a:p>
                      <a:pPr fontAlgn="t"/>
                      <a:r>
                        <a:rPr lang="de-DE" sz="1600" u="none" strike="noStrike">
                          <a:effectLst/>
                          <a:hlinkClick r:id="rId4"/>
                        </a:rPr>
                        <a:t>Jakob-Fugger-Gymnasium</a:t>
                      </a:r>
                      <a:endParaRPr lang="de-DE" sz="1600">
                        <a:effectLst/>
                      </a:endParaRPr>
                    </a:p>
                  </a:txBody>
                  <a:tcPr marL="35192" marR="35192" marT="17596" marB="17596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600">
                          <a:effectLst/>
                        </a:rPr>
                        <a:t>NTG</a:t>
                      </a:r>
                    </a:p>
                  </a:txBody>
                  <a:tcPr marL="35192" marR="35192" marT="17596" marB="17596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600">
                          <a:effectLst/>
                        </a:rPr>
                        <a:t> </a:t>
                      </a:r>
                    </a:p>
                  </a:txBody>
                  <a:tcPr marL="35192" marR="35192" marT="17596" marB="17596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600">
                          <a:effectLst/>
                        </a:rPr>
                        <a:t> </a:t>
                      </a:r>
                    </a:p>
                  </a:txBody>
                  <a:tcPr marL="35192" marR="35192" marT="17596" marB="17596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600">
                          <a:effectLst/>
                        </a:rPr>
                        <a:t>WWG</a:t>
                      </a:r>
                    </a:p>
                  </a:txBody>
                  <a:tcPr marL="35192" marR="35192" marT="17596" marB="17596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600">
                          <a:effectLst/>
                        </a:rPr>
                        <a:t> </a:t>
                      </a:r>
                    </a:p>
                  </a:txBody>
                  <a:tcPr marL="35192" marR="35192" marT="17596" marB="17596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600">
                          <a:effectLst/>
                        </a:rPr>
                        <a:t> </a:t>
                      </a:r>
                    </a:p>
                  </a:txBody>
                  <a:tcPr marL="35192" marR="35192" marT="17596" marB="17596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8424825"/>
                  </a:ext>
                </a:extLst>
              </a:tr>
              <a:tr h="458579">
                <a:tc>
                  <a:txBody>
                    <a:bodyPr/>
                    <a:lstStyle/>
                    <a:p>
                      <a:pPr fontAlgn="t"/>
                      <a:r>
                        <a:rPr lang="de-DE" sz="1600" u="none" strike="noStrike" dirty="0">
                          <a:effectLst/>
                          <a:hlinkClick r:id="rId5"/>
                        </a:rPr>
                        <a:t>Holbein-Gymnasium</a:t>
                      </a:r>
                      <a:endParaRPr lang="de-DE" sz="1600" dirty="0">
                        <a:effectLst/>
                      </a:endParaRPr>
                    </a:p>
                  </a:txBody>
                  <a:tcPr marL="35192" marR="35192" marT="17596" marB="17596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600">
                          <a:effectLst/>
                        </a:rPr>
                        <a:t>NTG</a:t>
                      </a:r>
                    </a:p>
                  </a:txBody>
                  <a:tcPr marL="35192" marR="35192" marT="17596" marB="17596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600">
                          <a:effectLst/>
                        </a:rPr>
                        <a:t>SG</a:t>
                      </a:r>
                    </a:p>
                  </a:txBody>
                  <a:tcPr marL="35192" marR="35192" marT="17596" marB="17596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600">
                          <a:effectLst/>
                        </a:rPr>
                        <a:t> </a:t>
                      </a:r>
                    </a:p>
                  </a:txBody>
                  <a:tcPr marL="35192" marR="35192" marT="17596" marB="17596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600">
                          <a:effectLst/>
                        </a:rPr>
                        <a:t> </a:t>
                      </a:r>
                    </a:p>
                  </a:txBody>
                  <a:tcPr marL="35192" marR="35192" marT="17596" marB="17596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600">
                          <a:effectLst/>
                        </a:rPr>
                        <a:t> </a:t>
                      </a:r>
                    </a:p>
                  </a:txBody>
                  <a:tcPr marL="35192" marR="35192" marT="17596" marB="17596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600">
                          <a:effectLst/>
                        </a:rPr>
                        <a:t> </a:t>
                      </a:r>
                    </a:p>
                  </a:txBody>
                  <a:tcPr marL="35192" marR="35192" marT="17596" marB="17596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9415431"/>
                  </a:ext>
                </a:extLst>
              </a:tr>
              <a:tr h="458579">
                <a:tc>
                  <a:txBody>
                    <a:bodyPr/>
                    <a:lstStyle/>
                    <a:p>
                      <a:pPr fontAlgn="t"/>
                      <a:r>
                        <a:rPr lang="de-DE" sz="1600" u="none" strike="noStrike">
                          <a:effectLst/>
                          <a:hlinkClick r:id="rId6"/>
                        </a:rPr>
                        <a:t>Maria-Theresia-Gymnasium</a:t>
                      </a:r>
                      <a:endParaRPr lang="de-DE" sz="1600">
                        <a:effectLst/>
                      </a:endParaRPr>
                    </a:p>
                  </a:txBody>
                  <a:tcPr marL="35192" marR="35192" marT="17596" marB="17596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600">
                          <a:effectLst/>
                        </a:rPr>
                        <a:t>NTG</a:t>
                      </a:r>
                    </a:p>
                  </a:txBody>
                  <a:tcPr marL="35192" marR="35192" marT="17596" marB="17596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600">
                          <a:effectLst/>
                        </a:rPr>
                        <a:t>SG</a:t>
                      </a:r>
                    </a:p>
                  </a:txBody>
                  <a:tcPr marL="35192" marR="35192" marT="17596" marB="17596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600">
                          <a:effectLst/>
                        </a:rPr>
                        <a:t>WSG</a:t>
                      </a:r>
                    </a:p>
                  </a:txBody>
                  <a:tcPr marL="35192" marR="35192" marT="17596" marB="17596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600">
                          <a:effectLst/>
                        </a:rPr>
                        <a:t> </a:t>
                      </a:r>
                    </a:p>
                  </a:txBody>
                  <a:tcPr marL="35192" marR="35192" marT="17596" marB="17596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600">
                          <a:effectLst/>
                        </a:rPr>
                        <a:t> </a:t>
                      </a:r>
                    </a:p>
                  </a:txBody>
                  <a:tcPr marL="35192" marR="35192" marT="17596" marB="17596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600">
                          <a:effectLst/>
                        </a:rPr>
                        <a:t> </a:t>
                      </a:r>
                    </a:p>
                  </a:txBody>
                  <a:tcPr marL="35192" marR="35192" marT="17596" marB="17596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1916856"/>
                  </a:ext>
                </a:extLst>
              </a:tr>
              <a:tr h="458579">
                <a:tc>
                  <a:txBody>
                    <a:bodyPr/>
                    <a:lstStyle/>
                    <a:p>
                      <a:pPr fontAlgn="t"/>
                      <a:r>
                        <a:rPr lang="de-DE" sz="1600" u="none" strike="noStrike">
                          <a:effectLst/>
                          <a:hlinkClick r:id="rId7"/>
                        </a:rPr>
                        <a:t>Gymnasium bei St. Anna</a:t>
                      </a:r>
                      <a:endParaRPr lang="de-DE" sz="1600">
                        <a:effectLst/>
                      </a:endParaRPr>
                    </a:p>
                  </a:txBody>
                  <a:tcPr marL="35192" marR="35192" marT="17596" marB="17596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600">
                          <a:effectLst/>
                        </a:rPr>
                        <a:t>NTG</a:t>
                      </a:r>
                    </a:p>
                  </a:txBody>
                  <a:tcPr marL="35192" marR="35192" marT="17596" marB="17596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600">
                          <a:effectLst/>
                        </a:rPr>
                        <a:t>SG</a:t>
                      </a:r>
                    </a:p>
                  </a:txBody>
                  <a:tcPr marL="35192" marR="35192" marT="17596" marB="17596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600">
                          <a:effectLst/>
                        </a:rPr>
                        <a:t> </a:t>
                      </a:r>
                    </a:p>
                  </a:txBody>
                  <a:tcPr marL="35192" marR="35192" marT="17596" marB="17596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600">
                          <a:effectLst/>
                        </a:rPr>
                        <a:t> </a:t>
                      </a:r>
                    </a:p>
                  </a:txBody>
                  <a:tcPr marL="35192" marR="35192" marT="17596" marB="17596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600">
                          <a:effectLst/>
                        </a:rPr>
                        <a:t> </a:t>
                      </a:r>
                    </a:p>
                  </a:txBody>
                  <a:tcPr marL="35192" marR="35192" marT="17596" marB="17596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600">
                          <a:effectLst/>
                        </a:rPr>
                        <a:t>H</a:t>
                      </a:r>
                    </a:p>
                  </a:txBody>
                  <a:tcPr marL="35192" marR="35192" marT="17596" marB="17596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6914166"/>
                  </a:ext>
                </a:extLst>
              </a:tr>
              <a:tr h="321002">
                <a:tc>
                  <a:txBody>
                    <a:bodyPr/>
                    <a:lstStyle/>
                    <a:p>
                      <a:pPr fontAlgn="t"/>
                      <a:r>
                        <a:rPr lang="de-DE" sz="1600" u="none" strike="noStrike">
                          <a:effectLst/>
                          <a:hlinkClick r:id="rId8"/>
                        </a:rPr>
                        <a:t>Gymnasium bei St. Stephan</a:t>
                      </a:r>
                      <a:endParaRPr lang="de-DE" sz="1600">
                        <a:effectLst/>
                      </a:endParaRPr>
                    </a:p>
                  </a:txBody>
                  <a:tcPr marL="35192" marR="35192" marT="17596" marB="17596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600" dirty="0">
                          <a:effectLst/>
                        </a:rPr>
                        <a:t>NTG</a:t>
                      </a:r>
                    </a:p>
                  </a:txBody>
                  <a:tcPr marL="35192" marR="35192" marT="17596" marB="17596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600">
                          <a:effectLst/>
                        </a:rPr>
                        <a:t> </a:t>
                      </a:r>
                    </a:p>
                  </a:txBody>
                  <a:tcPr marL="35192" marR="35192" marT="17596" marB="17596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600">
                          <a:effectLst/>
                        </a:rPr>
                        <a:t> </a:t>
                      </a:r>
                    </a:p>
                  </a:txBody>
                  <a:tcPr marL="35192" marR="35192" marT="17596" marB="17596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600">
                          <a:effectLst/>
                        </a:rPr>
                        <a:t> </a:t>
                      </a:r>
                    </a:p>
                  </a:txBody>
                  <a:tcPr marL="35192" marR="35192" marT="17596" marB="17596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600">
                          <a:effectLst/>
                        </a:rPr>
                        <a:t>MS</a:t>
                      </a:r>
                    </a:p>
                  </a:txBody>
                  <a:tcPr marL="35192" marR="35192" marT="17596" marB="17596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600">
                          <a:effectLst/>
                        </a:rPr>
                        <a:t>H</a:t>
                      </a:r>
                    </a:p>
                  </a:txBody>
                  <a:tcPr marL="35192" marR="35192" marT="17596" marB="17596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5471181"/>
                  </a:ext>
                </a:extLst>
              </a:tr>
              <a:tr h="458579">
                <a:tc>
                  <a:txBody>
                    <a:bodyPr/>
                    <a:lstStyle/>
                    <a:p>
                      <a:pPr fontAlgn="t"/>
                      <a:r>
                        <a:rPr lang="de-DE" sz="1600" u="none" strike="noStrike">
                          <a:effectLst/>
                          <a:hlinkClick r:id="rId9"/>
                        </a:rPr>
                        <a:t>Peutinger-Gymnasium</a:t>
                      </a:r>
                      <a:endParaRPr lang="de-DE" sz="1600">
                        <a:effectLst/>
                      </a:endParaRPr>
                    </a:p>
                  </a:txBody>
                  <a:tcPr marL="35192" marR="35192" marT="17596" marB="17596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600">
                          <a:effectLst/>
                        </a:rPr>
                        <a:t>NTG</a:t>
                      </a:r>
                    </a:p>
                  </a:txBody>
                  <a:tcPr marL="35192" marR="35192" marT="17596" marB="17596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600">
                          <a:effectLst/>
                        </a:rPr>
                        <a:t>SG</a:t>
                      </a:r>
                    </a:p>
                  </a:txBody>
                  <a:tcPr marL="35192" marR="35192" marT="17596" marB="17596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600">
                          <a:effectLst/>
                        </a:rPr>
                        <a:t>WSG</a:t>
                      </a:r>
                    </a:p>
                  </a:txBody>
                  <a:tcPr marL="35192" marR="35192" marT="17596" marB="17596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600">
                          <a:effectLst/>
                        </a:rPr>
                        <a:t> </a:t>
                      </a:r>
                    </a:p>
                  </a:txBody>
                  <a:tcPr marL="35192" marR="35192" marT="17596" marB="17596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600">
                          <a:effectLst/>
                        </a:rPr>
                        <a:t> </a:t>
                      </a:r>
                    </a:p>
                  </a:txBody>
                  <a:tcPr marL="35192" marR="35192" marT="17596" marB="17596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600">
                          <a:effectLst/>
                        </a:rPr>
                        <a:t> </a:t>
                      </a:r>
                    </a:p>
                  </a:txBody>
                  <a:tcPr marL="35192" marR="35192" marT="17596" marB="17596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6513210"/>
                  </a:ext>
                </a:extLst>
              </a:tr>
              <a:tr h="458579">
                <a:tc>
                  <a:txBody>
                    <a:bodyPr/>
                    <a:lstStyle/>
                    <a:p>
                      <a:pPr fontAlgn="t"/>
                      <a:r>
                        <a:rPr lang="de-DE" sz="1600" u="none" strike="noStrike">
                          <a:effectLst/>
                          <a:hlinkClick r:id="rId10"/>
                        </a:rPr>
                        <a:t>Gymnasium Maria Stern</a:t>
                      </a:r>
                      <a:endParaRPr lang="de-DE" sz="1600">
                        <a:effectLst/>
                      </a:endParaRPr>
                    </a:p>
                  </a:txBody>
                  <a:tcPr marL="35192" marR="35192" marT="17596" marB="17596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600">
                          <a:effectLst/>
                        </a:rPr>
                        <a:t>NTG</a:t>
                      </a:r>
                    </a:p>
                  </a:txBody>
                  <a:tcPr marL="35192" marR="35192" marT="17596" marB="17596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600">
                          <a:effectLst/>
                        </a:rPr>
                        <a:t> </a:t>
                      </a:r>
                    </a:p>
                  </a:txBody>
                  <a:tcPr marL="35192" marR="35192" marT="17596" marB="17596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600">
                          <a:effectLst/>
                        </a:rPr>
                        <a:t> </a:t>
                      </a:r>
                    </a:p>
                  </a:txBody>
                  <a:tcPr marL="35192" marR="35192" marT="17596" marB="17596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600">
                          <a:effectLst/>
                        </a:rPr>
                        <a:t> </a:t>
                      </a:r>
                    </a:p>
                  </a:txBody>
                  <a:tcPr marL="35192" marR="35192" marT="17596" marB="17596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600">
                          <a:effectLst/>
                        </a:rPr>
                        <a:t>MS</a:t>
                      </a:r>
                    </a:p>
                  </a:txBody>
                  <a:tcPr marL="35192" marR="35192" marT="17596" marB="17596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600">
                          <a:effectLst/>
                        </a:rPr>
                        <a:t> </a:t>
                      </a:r>
                    </a:p>
                  </a:txBody>
                  <a:tcPr marL="35192" marR="35192" marT="17596" marB="17596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0960463"/>
                  </a:ext>
                </a:extLst>
              </a:tr>
              <a:tr h="458579">
                <a:tc>
                  <a:txBody>
                    <a:bodyPr/>
                    <a:lstStyle/>
                    <a:p>
                      <a:pPr fontAlgn="t"/>
                      <a:r>
                        <a:rPr lang="de-DE" sz="1600" u="none" strike="noStrike">
                          <a:effectLst/>
                          <a:hlinkClick r:id="rId11"/>
                        </a:rPr>
                        <a:t>A.B. von Stettensches Institut</a:t>
                      </a:r>
                      <a:endParaRPr lang="de-DE" sz="1600">
                        <a:effectLst/>
                      </a:endParaRPr>
                    </a:p>
                  </a:txBody>
                  <a:tcPr marL="35192" marR="35192" marT="17596" marB="17596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600">
                          <a:effectLst/>
                        </a:rPr>
                        <a:t>NTG</a:t>
                      </a:r>
                    </a:p>
                  </a:txBody>
                  <a:tcPr marL="35192" marR="35192" marT="17596" marB="17596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600">
                          <a:effectLst/>
                        </a:rPr>
                        <a:t>SG</a:t>
                      </a:r>
                    </a:p>
                  </a:txBody>
                  <a:tcPr marL="35192" marR="35192" marT="17596" marB="17596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600">
                          <a:effectLst/>
                        </a:rPr>
                        <a:t> </a:t>
                      </a:r>
                    </a:p>
                  </a:txBody>
                  <a:tcPr marL="35192" marR="35192" marT="17596" marB="17596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600">
                          <a:effectLst/>
                        </a:rPr>
                        <a:t> </a:t>
                      </a:r>
                    </a:p>
                  </a:txBody>
                  <a:tcPr marL="35192" marR="35192" marT="17596" marB="17596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600">
                          <a:effectLst/>
                        </a:rPr>
                        <a:t> </a:t>
                      </a:r>
                    </a:p>
                  </a:txBody>
                  <a:tcPr marL="35192" marR="35192" marT="17596" marB="17596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600" dirty="0">
                          <a:effectLst/>
                        </a:rPr>
                        <a:t> </a:t>
                      </a:r>
                    </a:p>
                  </a:txBody>
                  <a:tcPr marL="35192" marR="35192" marT="17596" marB="17596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8698338"/>
                  </a:ext>
                </a:extLst>
              </a:tr>
              <a:tr h="458579">
                <a:tc>
                  <a:txBody>
                    <a:bodyPr/>
                    <a:lstStyle/>
                    <a:p>
                      <a:pPr fontAlgn="t"/>
                      <a:r>
                        <a:rPr lang="de-DE" sz="1600" u="none" strike="noStrike">
                          <a:effectLst/>
                          <a:hlinkClick r:id="rId12"/>
                        </a:rPr>
                        <a:t>Maria-Ward-Gymnasium</a:t>
                      </a:r>
                      <a:endParaRPr lang="de-DE" sz="1600">
                        <a:effectLst/>
                      </a:endParaRPr>
                    </a:p>
                  </a:txBody>
                  <a:tcPr marL="35192" marR="35192" marT="17596" marB="17596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600">
                          <a:effectLst/>
                        </a:rPr>
                        <a:t> </a:t>
                      </a:r>
                    </a:p>
                  </a:txBody>
                  <a:tcPr marL="35192" marR="35192" marT="17596" marB="17596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600">
                          <a:effectLst/>
                        </a:rPr>
                        <a:t>SG</a:t>
                      </a:r>
                    </a:p>
                  </a:txBody>
                  <a:tcPr marL="35192" marR="35192" marT="17596" marB="17596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600">
                          <a:effectLst/>
                        </a:rPr>
                        <a:t> </a:t>
                      </a:r>
                    </a:p>
                  </a:txBody>
                  <a:tcPr marL="35192" marR="35192" marT="17596" marB="17596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600">
                          <a:effectLst/>
                        </a:rPr>
                        <a:t>WWG</a:t>
                      </a:r>
                    </a:p>
                  </a:txBody>
                  <a:tcPr marL="35192" marR="35192" marT="17596" marB="17596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600">
                          <a:effectLst/>
                        </a:rPr>
                        <a:t> </a:t>
                      </a:r>
                    </a:p>
                  </a:txBody>
                  <a:tcPr marL="35192" marR="35192" marT="17596" marB="17596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600" dirty="0">
                          <a:effectLst/>
                        </a:rPr>
                        <a:t> </a:t>
                      </a:r>
                    </a:p>
                  </a:txBody>
                  <a:tcPr marL="35192" marR="35192" marT="17596" marB="17596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3477901"/>
                  </a:ext>
                </a:extLst>
              </a:tr>
              <a:tr h="564965">
                <a:tc>
                  <a:txBody>
                    <a:bodyPr/>
                    <a:lstStyle/>
                    <a:p>
                      <a:pPr fontAlgn="t"/>
                      <a:r>
                        <a:rPr lang="de-DE" sz="1600" u="none" strike="noStrike" dirty="0">
                          <a:effectLst/>
                          <a:hlinkClick r:id="rId13"/>
                        </a:rPr>
                        <a:t>Freie Waldorfschule</a:t>
                      </a:r>
                      <a:br>
                        <a:rPr lang="de-DE" sz="1600" dirty="0">
                          <a:effectLst/>
                        </a:rPr>
                      </a:br>
                      <a:r>
                        <a:rPr lang="de-DE" sz="1600" dirty="0">
                          <a:effectLst/>
                        </a:rPr>
                        <a:t> </a:t>
                      </a:r>
                    </a:p>
                  </a:txBody>
                  <a:tcPr marL="35192" marR="35192" marT="17596" marB="17596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600">
                          <a:effectLst/>
                        </a:rPr>
                        <a:t> </a:t>
                      </a:r>
                    </a:p>
                  </a:txBody>
                  <a:tcPr marL="35192" marR="35192" marT="17596" marB="17596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600" dirty="0">
                          <a:effectLst/>
                        </a:rPr>
                        <a:t> </a:t>
                      </a:r>
                    </a:p>
                  </a:txBody>
                  <a:tcPr marL="35192" marR="35192" marT="17596" marB="17596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600">
                          <a:effectLst/>
                        </a:rPr>
                        <a:t> </a:t>
                      </a:r>
                    </a:p>
                  </a:txBody>
                  <a:tcPr marL="35192" marR="35192" marT="17596" marB="17596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de-DE" sz="1600" dirty="0">
                          <a:effectLst/>
                        </a:rPr>
                        <a:t> </a:t>
                      </a:r>
                    </a:p>
                  </a:txBody>
                  <a:tcPr marL="35192" marR="35192" marT="17596" marB="17596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DEE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de-DE" sz="1600" dirty="0"/>
                    </a:p>
                  </a:txBody>
                  <a:tcPr marL="35192" marR="35192" marT="17596" marB="17596">
                    <a:lnL>
                      <a:noFill/>
                    </a:lnL>
                    <a:lnT>
                      <a:noFill/>
                    </a:lnT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sz="1600" dirty="0"/>
                    </a:p>
                  </a:txBody>
                  <a:tcPr marL="35192" marR="35192" marT="17596" marB="17596">
                    <a:lnT>
                      <a:noFill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41606191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44438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feil: nach unten 4">
            <a:extLst>
              <a:ext uri="{FF2B5EF4-FFF2-40B4-BE49-F238E27FC236}">
                <a16:creationId xmlns:a16="http://schemas.microsoft.com/office/drawing/2014/main" id="{1CE17660-4CCC-209D-DA0C-8EE9E285ACCD}"/>
              </a:ext>
            </a:extLst>
          </p:cNvPr>
          <p:cNvSpPr/>
          <p:nvPr/>
        </p:nvSpPr>
        <p:spPr>
          <a:xfrm>
            <a:off x="2411760" y="2450148"/>
            <a:ext cx="481911" cy="9788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aphicFrame>
        <p:nvGraphicFramePr>
          <p:cNvPr id="6" name="Tabelle 6">
            <a:extLst>
              <a:ext uri="{FF2B5EF4-FFF2-40B4-BE49-F238E27FC236}">
                <a16:creationId xmlns:a16="http://schemas.microsoft.com/office/drawing/2014/main" id="{88A1CA32-EF0E-D6EA-18F3-62FC968374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8525630"/>
              </p:ext>
            </p:extLst>
          </p:nvPr>
        </p:nvGraphicFramePr>
        <p:xfrm>
          <a:off x="0" y="404664"/>
          <a:ext cx="9144000" cy="7406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0">
                  <a:extLst>
                    <a:ext uri="{9D8B030D-6E8A-4147-A177-3AD203B41FA5}">
                      <a16:colId xmlns:a16="http://schemas.microsoft.com/office/drawing/2014/main" val="3402528105"/>
                    </a:ext>
                  </a:extLst>
                </a:gridCol>
                <a:gridCol w="4572000">
                  <a:extLst>
                    <a:ext uri="{9D8B030D-6E8A-4147-A177-3AD203B41FA5}">
                      <a16:colId xmlns:a16="http://schemas.microsoft.com/office/drawing/2014/main" val="83168507"/>
                    </a:ext>
                  </a:extLst>
                </a:gridCol>
              </a:tblGrid>
              <a:tr h="929493">
                <a:tc>
                  <a:txBody>
                    <a:bodyPr/>
                    <a:lstStyle/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de-DE" sz="3200" dirty="0"/>
                        <a:t>Staatliche Gymnasien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de-DE" sz="3200" dirty="0"/>
                        <a:t>Städtische und private Gymnasien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8033085"/>
                  </a:ext>
                </a:extLst>
              </a:tr>
              <a:tr h="5523843">
                <a:tc>
                  <a:txBody>
                    <a:bodyPr/>
                    <a:lstStyle/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endParaRPr lang="de-DE" sz="2800" b="1" dirty="0"/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de-DE" sz="2800" b="1" dirty="0"/>
                        <a:t>Rudolf-Diesel-Gymnasium</a:t>
                      </a:r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de-DE" sz="2800" b="1" dirty="0"/>
                        <a:t>Holbein-Gymnasium</a:t>
                      </a:r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de-DE" sz="2800" b="1" dirty="0"/>
                        <a:t>Gymnasium bei St. Anna</a:t>
                      </a:r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de-DE" sz="2800" b="1" dirty="0"/>
                        <a:t>Gymnasium bei St. Stephan</a:t>
                      </a:r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r>
                        <a:rPr lang="de-DE" sz="2800" b="1" dirty="0" err="1"/>
                        <a:t>Peutinger</a:t>
                      </a:r>
                      <a:r>
                        <a:rPr lang="de-DE" sz="2800" b="1" dirty="0"/>
                        <a:t>-Gymnasium</a:t>
                      </a:r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endParaRPr lang="de-DE" sz="2800" b="1" dirty="0"/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endParaRPr lang="de-DE" sz="2800" b="1" dirty="0"/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endParaRPr lang="de-DE" sz="2800" b="1" dirty="0"/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endParaRPr lang="de-DE" sz="2800" b="1" dirty="0"/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endParaRPr lang="de-DE" sz="2800" b="1" dirty="0"/>
                    </a:p>
                    <a:p>
                      <a:pPr marL="457200" indent="-457200">
                        <a:buFont typeface="Arial" panose="020B0604020202020204" pitchFamily="34" charset="0"/>
                        <a:buChar char="•"/>
                      </a:pPr>
                      <a:endParaRPr lang="de-DE" sz="2800" b="1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endParaRPr lang="de-DE" sz="2800" b="1" dirty="0">
                        <a:solidFill>
                          <a:srgbClr val="0070C0"/>
                        </a:solidFill>
                      </a:endParaRP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de-DE" sz="2800" b="1" dirty="0">
                          <a:solidFill>
                            <a:srgbClr val="0070C0"/>
                          </a:solidFill>
                        </a:rPr>
                        <a:t>Maria-Theresia-Gymnasium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de-DE" sz="2800" b="1" dirty="0">
                          <a:solidFill>
                            <a:srgbClr val="0070C0"/>
                          </a:solidFill>
                        </a:rPr>
                        <a:t>Jakob-Fugger-Gymnasium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de-DE" sz="2800" b="1" dirty="0"/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de-DE" sz="2800" b="1" dirty="0"/>
                        <a:t>Maria-Ward-Gymnasium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de-DE" sz="2800" b="1" dirty="0"/>
                        <a:t>Gymnasium des A.B. von </a:t>
                      </a:r>
                      <a:r>
                        <a:rPr lang="de-DE" sz="2800" b="1" dirty="0" err="1"/>
                        <a:t>Stettenschen</a:t>
                      </a:r>
                      <a:r>
                        <a:rPr lang="de-DE" sz="2800" b="1" dirty="0"/>
                        <a:t> Instituts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de-DE" sz="2800" b="1" dirty="0"/>
                        <a:t>Gymnasium Maria Stern 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de-DE" sz="2800" b="1" dirty="0"/>
                        <a:t>(Freie Waldorfschule)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03917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94602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29A90A7-C116-FE5F-52E5-711F6057AE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23808" y="332656"/>
            <a:ext cx="4723549" cy="967515"/>
          </a:xfrm>
        </p:spPr>
        <p:txBody>
          <a:bodyPr>
            <a:normAutofit/>
          </a:bodyPr>
          <a:lstStyle/>
          <a:p>
            <a:pPr algn="ctr"/>
            <a:r>
              <a:rPr lang="de-DE" sz="4800" b="1" dirty="0">
                <a:solidFill>
                  <a:schemeClr val="tx1"/>
                </a:solidFill>
              </a:rPr>
              <a:t>Wichtige Termine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2AF27896-8D20-8D96-B43A-5AB9473265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07904" y="1385392"/>
            <a:ext cx="5436096" cy="4491880"/>
          </a:xfrm>
          <a:solidFill>
            <a:schemeClr val="bg2">
              <a:lumMod val="10000"/>
              <a:lumOff val="90000"/>
            </a:schemeClr>
          </a:solidFill>
        </p:spPr>
        <p:txBody>
          <a:bodyPr>
            <a:norm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de-DE" b="1" u="sng" dirty="0">
                <a:solidFill>
                  <a:schemeClr val="bg2"/>
                </a:solidFill>
              </a:rPr>
              <a:t>Infoveranstaltung: </a:t>
            </a:r>
            <a:r>
              <a:rPr lang="de-DE" b="1" dirty="0">
                <a:solidFill>
                  <a:schemeClr val="bg2"/>
                </a:solidFill>
              </a:rPr>
              <a:t> Homepage des jeweiligen Gymnasiums oder Übersicht Bildungsreferat der  Stadt A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de-DE" b="1" u="sng" dirty="0">
                <a:solidFill>
                  <a:schemeClr val="bg2"/>
                </a:solidFill>
              </a:rPr>
              <a:t>Tag der offenen Tür:</a:t>
            </a:r>
          </a:p>
          <a:p>
            <a:r>
              <a:rPr lang="de-DE" b="1" dirty="0">
                <a:solidFill>
                  <a:schemeClr val="bg2"/>
                </a:solidFill>
              </a:rPr>
              <a:t>      siehe Homepages oder Übersicht</a:t>
            </a:r>
            <a:endParaRPr lang="de-DE" sz="1200" b="1" dirty="0">
              <a:solidFill>
                <a:schemeClr val="bg2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de-DE" b="1" u="sng" dirty="0">
                <a:solidFill>
                  <a:schemeClr val="bg2"/>
                </a:solidFill>
              </a:rPr>
              <a:t>Offizielle Anmeldung </a:t>
            </a:r>
            <a:r>
              <a:rPr lang="de-DE" b="1" dirty="0">
                <a:solidFill>
                  <a:schemeClr val="bg2"/>
                </a:solidFill>
              </a:rPr>
              <a:t>für das Gymnasium: 05.05. – 09.05.2025  </a:t>
            </a:r>
          </a:p>
          <a:p>
            <a:endParaRPr lang="de-DE" sz="1200" b="1" dirty="0">
              <a:solidFill>
                <a:schemeClr val="bg2"/>
              </a:solidFill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de-DE" b="1" u="sng" dirty="0">
                <a:solidFill>
                  <a:schemeClr val="bg2"/>
                </a:solidFill>
              </a:rPr>
              <a:t>Probeunterricht: </a:t>
            </a:r>
            <a:r>
              <a:rPr lang="de-DE" b="1" dirty="0">
                <a:solidFill>
                  <a:schemeClr val="bg2"/>
                </a:solidFill>
              </a:rPr>
              <a:t>13.05. bis 15.05.2025 </a:t>
            </a:r>
          </a:p>
        </p:txBody>
      </p:sp>
      <p:pic>
        <p:nvPicPr>
          <p:cNvPr id="5" name="Picture 4" descr="Eine rote Stecknadel ist an ein Kalenderdatum angeheftet">
            <a:extLst>
              <a:ext uri="{FF2B5EF4-FFF2-40B4-BE49-F238E27FC236}">
                <a16:creationId xmlns:a16="http://schemas.microsoft.com/office/drawing/2014/main" id="{65D422F8-319E-F6C9-A064-92E7050102D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3446" r="2801" b="-2"/>
          <a:stretch/>
        </p:blipFill>
        <p:spPr>
          <a:xfrm>
            <a:off x="-7716" y="10"/>
            <a:ext cx="3471005" cy="6864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907581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10F942E5-6964-BCF8-8544-17494F357C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915" y="761156"/>
            <a:ext cx="8526169" cy="44969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feld 5">
            <a:extLst>
              <a:ext uri="{FF2B5EF4-FFF2-40B4-BE49-F238E27FC236}">
                <a16:creationId xmlns:a16="http://schemas.microsoft.com/office/drawing/2014/main" id="{5445CF20-988E-988C-9C4C-9DDD3871AFA7}"/>
              </a:ext>
            </a:extLst>
          </p:cNvPr>
          <p:cNvSpPr txBox="1"/>
          <p:nvPr/>
        </p:nvSpPr>
        <p:spPr>
          <a:xfrm>
            <a:off x="467544" y="1196752"/>
            <a:ext cx="3168352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3600" b="1" dirty="0"/>
              <a:t>Herzlichen Dank </a:t>
            </a:r>
          </a:p>
          <a:p>
            <a:r>
              <a:rPr lang="de-DE" sz="3600" b="1" dirty="0"/>
              <a:t>für Ihre </a:t>
            </a:r>
            <a:r>
              <a:rPr lang="de-DE" sz="3600" b="1" dirty="0" err="1"/>
              <a:t>Aufmerk</a:t>
            </a:r>
            <a:r>
              <a:rPr lang="de-DE" sz="3600" b="1" dirty="0"/>
              <a:t> -</a:t>
            </a:r>
            <a:r>
              <a:rPr lang="de-DE" sz="3600" b="1" dirty="0" err="1"/>
              <a:t>samkeit</a:t>
            </a:r>
            <a:r>
              <a:rPr lang="de-DE" sz="3600" b="1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4852208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19186" y="1628800"/>
            <a:ext cx="7497229" cy="4176464"/>
          </a:xfrm>
          <a:solidFill>
            <a:schemeClr val="bg2">
              <a:lumMod val="10000"/>
              <a:lumOff val="90000"/>
            </a:schemeClr>
          </a:solidFill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de-DE" sz="2800" dirty="0">
                <a:solidFill>
                  <a:schemeClr val="bg1"/>
                </a:solidFill>
              </a:rPr>
              <a:t> </a:t>
            </a:r>
            <a:r>
              <a:rPr lang="de-DE" sz="3200" dirty="0">
                <a:solidFill>
                  <a:schemeClr val="bg1"/>
                </a:solidFill>
              </a:rPr>
              <a:t>Vertiefte Allgemeinbildung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de-DE" sz="3200" dirty="0">
                <a:solidFill>
                  <a:schemeClr val="bg1"/>
                </a:solidFill>
              </a:rPr>
              <a:t> Große Wahlmöglichkeit in der Oberstufe</a:t>
            </a:r>
          </a:p>
          <a:p>
            <a:pPr marL="90488" indent="-90488">
              <a:buFont typeface="Wingdings" panose="05000000000000000000" pitchFamily="2" charset="2"/>
              <a:buChar char="Ø"/>
            </a:pPr>
            <a:r>
              <a:rPr lang="de-DE" sz="3200" dirty="0">
                <a:solidFill>
                  <a:schemeClr val="bg1"/>
                </a:solidFill>
              </a:rPr>
              <a:t> Fremdsprachen (Englisch, Französisch, Latein, Griechisch, Spanisch oder Italienisch)</a:t>
            </a:r>
          </a:p>
          <a:p>
            <a:pPr marL="90488" indent="-90488">
              <a:buFont typeface="Wingdings" panose="05000000000000000000" pitchFamily="2" charset="2"/>
              <a:buChar char="Ø"/>
            </a:pPr>
            <a:r>
              <a:rPr lang="de-DE" sz="3200" dirty="0">
                <a:solidFill>
                  <a:schemeClr val="bg1"/>
                </a:solidFill>
              </a:rPr>
              <a:t> Schaffung der Grundlage für eine berufliche Ausbildung  </a:t>
            </a:r>
          </a:p>
          <a:p>
            <a:pPr marL="90488" indent="-90488">
              <a:buFont typeface="Wingdings" panose="05000000000000000000" pitchFamily="2" charset="2"/>
              <a:buChar char="Ø"/>
            </a:pPr>
            <a:r>
              <a:rPr lang="de-DE" sz="3200" dirty="0">
                <a:solidFill>
                  <a:schemeClr val="bg1"/>
                </a:solidFill>
              </a:rPr>
              <a:t> Direkter Weg zur Hochschulreife</a:t>
            </a:r>
          </a:p>
          <a:p>
            <a:pPr marL="0" indent="0">
              <a:buNone/>
            </a:pP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7" name="Titel 1">
            <a:extLst>
              <a:ext uri="{FF2B5EF4-FFF2-40B4-BE49-F238E27FC236}">
                <a16:creationId xmlns:a16="http://schemas.microsoft.com/office/drawing/2014/main" id="{B2635D93-B9B8-C9CB-F25E-8CA9AE199E23}"/>
              </a:ext>
            </a:extLst>
          </p:cNvPr>
          <p:cNvSpPr txBox="1">
            <a:spLocks/>
          </p:cNvSpPr>
          <p:nvPr/>
        </p:nvSpPr>
        <p:spPr>
          <a:xfrm>
            <a:off x="567159" y="317457"/>
            <a:ext cx="7965281" cy="13113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e-DE" sz="4800" b="1" dirty="0">
                <a:solidFill>
                  <a:schemeClr val="tx1"/>
                </a:solidFill>
                <a:latin typeface="+mn-lt"/>
              </a:rPr>
              <a:t>Besonderheiten des Gymnasiums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07492" y="1916832"/>
            <a:ext cx="8065293" cy="3861033"/>
          </a:xfrm>
        </p:spPr>
        <p:txBody>
          <a:bodyPr>
            <a:normAutofit/>
          </a:bodyPr>
          <a:lstStyle/>
          <a:p>
            <a:endParaRPr lang="de-DE" sz="28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D009E8A7-4343-D8A2-CA8C-DE5E1241B0E6}"/>
              </a:ext>
            </a:extLst>
          </p:cNvPr>
          <p:cNvSpPr txBox="1"/>
          <p:nvPr/>
        </p:nvSpPr>
        <p:spPr>
          <a:xfrm>
            <a:off x="683568" y="1784325"/>
            <a:ext cx="7776864" cy="1877437"/>
          </a:xfrm>
          <a:prstGeom prst="rect">
            <a:avLst/>
          </a:prstGeom>
          <a:solidFill>
            <a:schemeClr val="bg2">
              <a:lumMod val="10000"/>
              <a:lumOff val="90000"/>
            </a:schemeClr>
          </a:solidFill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endParaRPr lang="de-DE" altLang="de-DE" sz="1200" b="1" dirty="0">
              <a:solidFill>
                <a:srgbClr val="FF0000"/>
              </a:solidFill>
            </a:endParaRPr>
          </a:p>
          <a:p>
            <a:pPr>
              <a:spcBef>
                <a:spcPct val="0"/>
              </a:spcBef>
            </a:pPr>
            <a:r>
              <a:rPr lang="de-DE" altLang="de-DE" sz="3200" b="1" dirty="0">
                <a:solidFill>
                  <a:srgbClr val="FF0000"/>
                </a:solidFill>
              </a:rPr>
              <a:t>Mittelschulabschluss</a:t>
            </a:r>
            <a:r>
              <a:rPr lang="de-DE" altLang="de-DE" sz="2800" b="1" dirty="0">
                <a:solidFill>
                  <a:schemeClr val="bg1"/>
                </a:solidFill>
              </a:rPr>
              <a:t> </a:t>
            </a:r>
            <a:r>
              <a:rPr lang="de-DE" altLang="de-DE" sz="2800" dirty="0">
                <a:solidFill>
                  <a:schemeClr val="bg1"/>
                </a:solidFill>
              </a:rPr>
              <a:t>und </a:t>
            </a:r>
            <a:r>
              <a:rPr lang="de-DE" altLang="de-DE" sz="3200" b="1" dirty="0">
                <a:solidFill>
                  <a:srgbClr val="FF0000"/>
                </a:solidFill>
              </a:rPr>
              <a:t>Mittlerer Schulabschluss</a:t>
            </a:r>
            <a:r>
              <a:rPr lang="de-DE" altLang="de-DE" sz="2800" b="1" dirty="0">
                <a:solidFill>
                  <a:srgbClr val="FF0000"/>
                </a:solidFill>
              </a:rPr>
              <a:t> </a:t>
            </a:r>
            <a:r>
              <a:rPr lang="de-DE" altLang="de-DE" sz="2800" b="1" dirty="0">
                <a:solidFill>
                  <a:schemeClr val="bg1"/>
                </a:solidFill>
              </a:rPr>
              <a:t> </a:t>
            </a:r>
            <a:r>
              <a:rPr lang="de-DE" altLang="de-DE" sz="2800" b="1" dirty="0">
                <a:solidFill>
                  <a:schemeClr val="bg1"/>
                </a:solidFill>
                <a:sym typeface="Wingdings" panose="05000000000000000000" pitchFamily="2" charset="2"/>
              </a:rPr>
              <a:t> </a:t>
            </a:r>
            <a:r>
              <a:rPr lang="de-DE" altLang="de-DE" sz="2800" dirty="0">
                <a:solidFill>
                  <a:schemeClr val="bg1"/>
                </a:solidFill>
              </a:rPr>
              <a:t>automatisch mit erfolgreichem Bestehen der 9. bzw. 10. Jahrgangsstufe</a:t>
            </a:r>
          </a:p>
          <a:p>
            <a:pPr>
              <a:spcBef>
                <a:spcPct val="0"/>
              </a:spcBef>
            </a:pPr>
            <a:endParaRPr lang="de-DE" altLang="de-DE" sz="1200" dirty="0">
              <a:solidFill>
                <a:schemeClr val="bg1"/>
              </a:solidFill>
            </a:endParaRP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BC208023-0D41-BA81-DF27-26651B5CE193}"/>
              </a:ext>
            </a:extLst>
          </p:cNvPr>
          <p:cNvSpPr txBox="1"/>
          <p:nvPr/>
        </p:nvSpPr>
        <p:spPr>
          <a:xfrm>
            <a:off x="683568" y="4253988"/>
            <a:ext cx="7776864" cy="1384995"/>
          </a:xfrm>
          <a:prstGeom prst="rect">
            <a:avLst/>
          </a:prstGeom>
          <a:solidFill>
            <a:schemeClr val="bg2">
              <a:lumMod val="10000"/>
              <a:lumOff val="90000"/>
            </a:schemeClr>
          </a:solidFill>
        </p:spPr>
        <p:txBody>
          <a:bodyPr wrap="square">
            <a:spAutoFit/>
          </a:bodyPr>
          <a:lstStyle/>
          <a:p>
            <a:endParaRPr lang="de-DE" sz="1200" b="1" dirty="0">
              <a:solidFill>
                <a:srgbClr val="FF0000"/>
              </a:solidFill>
            </a:endParaRPr>
          </a:p>
          <a:p>
            <a:r>
              <a:rPr lang="de-DE" sz="3200" b="1" dirty="0">
                <a:solidFill>
                  <a:srgbClr val="FF0000"/>
                </a:solidFill>
              </a:rPr>
              <a:t>Abitur</a:t>
            </a:r>
            <a:r>
              <a:rPr lang="de-DE" sz="2800" dirty="0">
                <a:solidFill>
                  <a:schemeClr val="bg1"/>
                </a:solidFill>
              </a:rPr>
              <a:t> (= Allgemeine Hochschulreife) </a:t>
            </a:r>
          </a:p>
          <a:p>
            <a:r>
              <a:rPr lang="de-DE" sz="2800" dirty="0">
                <a:solidFill>
                  <a:schemeClr val="bg1"/>
                </a:solidFill>
              </a:rPr>
              <a:t>nach Bestehen der </a:t>
            </a:r>
            <a:r>
              <a:rPr lang="de-DE" sz="2800" b="1" dirty="0">
                <a:solidFill>
                  <a:schemeClr val="bg1"/>
                </a:solidFill>
              </a:rPr>
              <a:t>Abiturprüfung in der 13. </a:t>
            </a:r>
            <a:r>
              <a:rPr lang="de-DE" sz="2800" b="1" dirty="0" err="1">
                <a:solidFill>
                  <a:schemeClr val="bg1"/>
                </a:solidFill>
              </a:rPr>
              <a:t>Jgst</a:t>
            </a:r>
            <a:r>
              <a:rPr lang="de-DE" sz="2800" b="1" dirty="0">
                <a:solidFill>
                  <a:schemeClr val="bg1"/>
                </a:solidFill>
              </a:rPr>
              <a:t>.</a:t>
            </a:r>
          </a:p>
          <a:p>
            <a:endParaRPr lang="de-DE" sz="1200" dirty="0">
              <a:solidFill>
                <a:schemeClr val="bg1"/>
              </a:solidFill>
            </a:endParaRPr>
          </a:p>
        </p:txBody>
      </p:sp>
      <p:sp>
        <p:nvSpPr>
          <p:cNvPr id="13" name="Titel 1">
            <a:extLst>
              <a:ext uri="{FF2B5EF4-FFF2-40B4-BE49-F238E27FC236}">
                <a16:creationId xmlns:a16="http://schemas.microsoft.com/office/drawing/2014/main" id="{AED2B585-A350-E65B-5A19-F782433C5233}"/>
              </a:ext>
            </a:extLst>
          </p:cNvPr>
          <p:cNvSpPr txBox="1">
            <a:spLocks/>
          </p:cNvSpPr>
          <p:nvPr/>
        </p:nvSpPr>
        <p:spPr>
          <a:xfrm>
            <a:off x="567159" y="317457"/>
            <a:ext cx="7965281" cy="13113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e-DE" sz="4800" b="1">
                <a:solidFill>
                  <a:schemeClr val="tx1"/>
                </a:solidFill>
                <a:latin typeface="+mn-lt"/>
              </a:rPr>
              <a:t>Besonderheiten des Gymnasiums</a:t>
            </a:r>
            <a:endParaRPr lang="de-DE" sz="4800" b="1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7197974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Inhaltsplatzhalter 5">
            <a:extLst>
              <a:ext uri="{FF2B5EF4-FFF2-40B4-BE49-F238E27FC236}">
                <a16:creationId xmlns:a16="http://schemas.microsoft.com/office/drawing/2014/main" id="{6205D4AE-064A-D13F-FE62-47FF598AD17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0631132"/>
              </p:ext>
            </p:extLst>
          </p:nvPr>
        </p:nvGraphicFramePr>
        <p:xfrm>
          <a:off x="395536" y="1772816"/>
          <a:ext cx="4752528" cy="43650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5" name="Tabelle 15">
            <a:extLst>
              <a:ext uri="{FF2B5EF4-FFF2-40B4-BE49-F238E27FC236}">
                <a16:creationId xmlns:a16="http://schemas.microsoft.com/office/drawing/2014/main" id="{761E8A28-2660-ACD0-DCA2-15FFC958FE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3344878"/>
              </p:ext>
            </p:extLst>
          </p:nvPr>
        </p:nvGraphicFramePr>
        <p:xfrm>
          <a:off x="5508104" y="1772816"/>
          <a:ext cx="3528392" cy="49685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8392">
                  <a:extLst>
                    <a:ext uri="{9D8B030D-6E8A-4147-A177-3AD203B41FA5}">
                      <a16:colId xmlns:a16="http://schemas.microsoft.com/office/drawing/2014/main" val="926399230"/>
                    </a:ext>
                  </a:extLst>
                </a:gridCol>
              </a:tblGrid>
              <a:tr h="4968552"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de-DE" sz="2400" dirty="0">
                          <a:solidFill>
                            <a:schemeClr val="tx2"/>
                          </a:solidFill>
                        </a:rPr>
                        <a:t>Probeunterricht am Gymnasium bei Schnitt über 2,33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de-DE" sz="1200" dirty="0">
                        <a:solidFill>
                          <a:schemeClr val="tx2"/>
                        </a:solidFill>
                      </a:endParaRP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de-DE" sz="2400" dirty="0">
                          <a:solidFill>
                            <a:schemeClr val="tx2"/>
                          </a:solidFill>
                        </a:rPr>
                        <a:t>bestanden mit 1x Note 3  und 1x Note 4 oder besser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de-DE" sz="1200" dirty="0">
                        <a:solidFill>
                          <a:schemeClr val="tx2"/>
                        </a:solidFill>
                      </a:endParaRP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de-DE" sz="2400" dirty="0">
                          <a:solidFill>
                            <a:schemeClr val="tx2"/>
                          </a:solidFill>
                        </a:rPr>
                        <a:t>nicht bestanden mit 2x Note 4 (aber Elternwille)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de-DE" sz="1200" dirty="0">
                        <a:solidFill>
                          <a:schemeClr val="tx2"/>
                        </a:solidFill>
                      </a:endParaRP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de-DE" sz="2400" dirty="0">
                          <a:solidFill>
                            <a:schemeClr val="tx2"/>
                          </a:solidFill>
                        </a:rPr>
                        <a:t>nicht bestanden mit Noten schlechter als 4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4848716"/>
                  </a:ext>
                </a:extLst>
              </a:tr>
            </a:tbl>
          </a:graphicData>
        </a:graphic>
      </p:graphicFrame>
      <p:sp>
        <p:nvSpPr>
          <p:cNvPr id="4" name="Titel 3">
            <a:extLst>
              <a:ext uri="{FF2B5EF4-FFF2-40B4-BE49-F238E27FC236}">
                <a16:creationId xmlns:a16="http://schemas.microsoft.com/office/drawing/2014/main" id="{72BD150B-C371-7894-3F9F-1037DF020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576" y="332656"/>
            <a:ext cx="7886700" cy="1325563"/>
          </a:xfrm>
        </p:spPr>
        <p:txBody>
          <a:bodyPr>
            <a:normAutofit/>
          </a:bodyPr>
          <a:lstStyle/>
          <a:p>
            <a:r>
              <a:rPr lang="de-DE" sz="3600" b="1" dirty="0">
                <a:solidFill>
                  <a:schemeClr val="bg1"/>
                </a:solidFill>
                <a:latin typeface="+mn-lt"/>
              </a:rPr>
              <a:t>Voraussetzungen für den Übertritt ans Gymnasium</a:t>
            </a:r>
          </a:p>
        </p:txBody>
      </p:sp>
    </p:spTree>
    <p:extLst>
      <p:ext uri="{BB962C8B-B14F-4D97-AF65-F5344CB8AC3E}">
        <p14:creationId xmlns:p14="http://schemas.microsoft.com/office/powerpoint/2010/main" val="4037792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1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tertitel 2">
            <a:extLst>
              <a:ext uri="{FF2B5EF4-FFF2-40B4-BE49-F238E27FC236}">
                <a16:creationId xmlns:a16="http://schemas.microsoft.com/office/drawing/2014/main" id="{05AE1235-212A-925D-E9E1-F04AC1FC37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5556" y="1556792"/>
            <a:ext cx="8244916" cy="4248472"/>
          </a:xfrm>
          <a:solidFill>
            <a:schemeClr val="tx2">
              <a:lumMod val="10000"/>
              <a:lumOff val="9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Eintritt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nach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der 5.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Jgst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 der MS (M, D: 2,0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im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JZ) in 5.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Jgst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. Gym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Eintritt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nach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der 5.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Jgst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. der RS  (M, D: 2,50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im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JZ) in 5.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Jgst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. Gym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Eintritt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nach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der 5.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Jgst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. der RS (D, M, E: 2,00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im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JZ) in 6.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Jgst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. Gym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Eintritt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mit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Mittlerem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Schulabschluss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der 10.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Jgst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.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direkt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ins Gym in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Jgst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. 10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oder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rPr>
              <a:t> 11</a:t>
            </a:r>
          </a:p>
        </p:txBody>
      </p:sp>
      <p:sp>
        <p:nvSpPr>
          <p:cNvPr id="5" name="Titel 4">
            <a:extLst>
              <a:ext uri="{FF2B5EF4-FFF2-40B4-BE49-F238E27FC236}">
                <a16:creationId xmlns:a16="http://schemas.microsoft.com/office/drawing/2014/main" id="{B324B4FE-3EDE-7735-44CE-28501505E0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0"/>
            <a:ext cx="7414592" cy="1700808"/>
          </a:xfrm>
        </p:spPr>
        <p:txBody>
          <a:bodyPr>
            <a:normAutofit/>
          </a:bodyPr>
          <a:lstStyle/>
          <a:p>
            <a:r>
              <a:rPr lang="de-DE" sz="4400" b="1" dirty="0">
                <a:solidFill>
                  <a:schemeClr val="bg1"/>
                </a:solidFill>
                <a:latin typeface="+mn-lt"/>
              </a:rPr>
              <a:t>Weitere Übertrittsmöglichkeiten</a:t>
            </a:r>
          </a:p>
        </p:txBody>
      </p:sp>
    </p:spTree>
    <p:extLst>
      <p:ext uri="{BB962C8B-B14F-4D97-AF65-F5344CB8AC3E}">
        <p14:creationId xmlns:p14="http://schemas.microsoft.com/office/powerpoint/2010/main" val="1105590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185F370-FF45-4CF7-9869-782DC25B2B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919" y="499533"/>
            <a:ext cx="8039521" cy="1057259"/>
          </a:xfrm>
        </p:spPr>
        <p:txBody>
          <a:bodyPr>
            <a:normAutofit/>
          </a:bodyPr>
          <a:lstStyle/>
          <a:p>
            <a:pPr algn="ctr"/>
            <a:r>
              <a:rPr lang="de-DE" b="1" dirty="0">
                <a:solidFill>
                  <a:schemeClr val="bg1"/>
                </a:solidFill>
                <a:latin typeface="+mn-lt"/>
              </a:rPr>
              <a:t>Das „ideale“ Gymnasialkind </a:t>
            </a:r>
            <a:br>
              <a:rPr lang="de-DE" b="1" dirty="0">
                <a:solidFill>
                  <a:schemeClr val="bg1"/>
                </a:solidFill>
                <a:latin typeface="+mn-lt"/>
              </a:rPr>
            </a:br>
            <a:r>
              <a:rPr lang="de-DE" b="1" dirty="0">
                <a:solidFill>
                  <a:schemeClr val="bg1"/>
                </a:solidFill>
                <a:latin typeface="+mn-lt"/>
                <a:sym typeface="Wingdings" panose="05000000000000000000" pitchFamily="2" charset="2"/>
              </a:rPr>
              <a:t>will aufs Gymnasium</a:t>
            </a:r>
            <a:endParaRPr lang="de-DE" b="1" dirty="0">
              <a:solidFill>
                <a:schemeClr val="bg1"/>
              </a:solidFill>
              <a:latin typeface="+mn-lt"/>
            </a:endParaRPr>
          </a:p>
        </p:txBody>
      </p:sp>
      <p:graphicFrame>
        <p:nvGraphicFramePr>
          <p:cNvPr id="6" name="Inhaltsplatzhalter 2">
            <a:extLst>
              <a:ext uri="{FF2B5EF4-FFF2-40B4-BE49-F238E27FC236}">
                <a16:creationId xmlns:a16="http://schemas.microsoft.com/office/drawing/2014/main" id="{6BAE416A-E2FA-4BC0-9455-C333A71AF0F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590973"/>
              </p:ext>
            </p:extLst>
          </p:nvPr>
        </p:nvGraphicFramePr>
        <p:xfrm>
          <a:off x="4586262" y="2400869"/>
          <a:ext cx="4392488" cy="34764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7" name="Inhaltsplatzhalter 2">
            <a:extLst>
              <a:ext uri="{FF2B5EF4-FFF2-40B4-BE49-F238E27FC236}">
                <a16:creationId xmlns:a16="http://schemas.microsoft.com/office/drawing/2014/main" id="{E980A571-5CA7-4927-96E0-59179677A55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50877423"/>
              </p:ext>
            </p:extLst>
          </p:nvPr>
        </p:nvGraphicFramePr>
        <p:xfrm>
          <a:off x="611560" y="2478081"/>
          <a:ext cx="3496444" cy="36872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3" name="Textfeld 2">
            <a:extLst>
              <a:ext uri="{FF2B5EF4-FFF2-40B4-BE49-F238E27FC236}">
                <a16:creationId xmlns:a16="http://schemas.microsoft.com/office/drawing/2014/main" id="{FCD70475-FF83-B525-3422-9EE8CEEF7AC9}"/>
              </a:ext>
            </a:extLst>
          </p:cNvPr>
          <p:cNvSpPr txBox="1"/>
          <p:nvPr/>
        </p:nvSpPr>
        <p:spPr>
          <a:xfrm>
            <a:off x="617081" y="1577081"/>
            <a:ext cx="836166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800" b="1" dirty="0">
                <a:solidFill>
                  <a:schemeClr val="bg1"/>
                </a:solidFill>
                <a:sym typeface="Wingdings" panose="05000000000000000000" pitchFamily="2" charset="2"/>
              </a:rPr>
              <a:t>und bringt möglichst viele der folgenden Eigenschaften mit:</a:t>
            </a:r>
            <a:endParaRPr lang="de-DE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0994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6" grpId="0">
        <p:bldAsOne/>
      </p:bldGraphic>
      <p:bldGraphic spid="7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>
            <a:extLst>
              <a:ext uri="{FF2B5EF4-FFF2-40B4-BE49-F238E27FC236}">
                <a16:creationId xmlns:a16="http://schemas.microsoft.com/office/drawing/2014/main" id="{70B2CF6B-7D74-5D44-56BF-D57D12315E7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5377" r="18375" b="-1"/>
          <a:stretch/>
        </p:blipFill>
        <p:spPr>
          <a:xfrm>
            <a:off x="251520" y="1196753"/>
            <a:ext cx="3888432" cy="5114533"/>
          </a:xfrm>
          <a:prstGeom prst="rect">
            <a:avLst/>
          </a:prstGeom>
        </p:spPr>
      </p:pic>
      <p:sp>
        <p:nvSpPr>
          <p:cNvPr id="6" name="Textfeld 5"/>
          <p:cNvSpPr txBox="1"/>
          <p:nvPr/>
        </p:nvSpPr>
        <p:spPr>
          <a:xfrm>
            <a:off x="4572000" y="1196752"/>
            <a:ext cx="4572000" cy="5661247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800100" lvl="1" indent="-342900" defTabSz="914400">
              <a:lnSpc>
                <a:spcPct val="15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Ø"/>
            </a:pPr>
            <a:r>
              <a:rPr lang="en-US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Interesse an </a:t>
            </a:r>
            <a:r>
              <a:rPr lang="en-US" sz="24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Sprachen</a:t>
            </a:r>
            <a:r>
              <a:rPr lang="en-US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?</a:t>
            </a:r>
          </a:p>
          <a:p>
            <a:pPr marL="800100" lvl="1" indent="-342900" defTabSz="914400">
              <a:lnSpc>
                <a:spcPct val="15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Ø"/>
            </a:pPr>
            <a:r>
              <a:rPr lang="en-US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Positive </a:t>
            </a:r>
            <a:r>
              <a:rPr lang="en-US" sz="24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Einstellung</a:t>
            </a:r>
            <a:r>
              <a:rPr lang="en-US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sz="24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zur</a:t>
            </a:r>
            <a:r>
              <a:rPr lang="en-US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Schule?</a:t>
            </a:r>
          </a:p>
          <a:p>
            <a:pPr marL="800100" lvl="1" indent="-342900" defTabSz="914400">
              <a:lnSpc>
                <a:spcPct val="15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Ø"/>
            </a:pPr>
            <a:r>
              <a:rPr lang="en-US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Will </a:t>
            </a:r>
            <a:r>
              <a:rPr lang="en-US" sz="24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Ihr</a:t>
            </a:r>
            <a:r>
              <a:rPr lang="en-US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Kind auf das Gymnasium?</a:t>
            </a:r>
          </a:p>
          <a:p>
            <a:pPr marL="800100" lvl="1" indent="-342900" defTabSz="914400">
              <a:lnSpc>
                <a:spcPct val="15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Ø"/>
            </a:pPr>
            <a:r>
              <a:rPr lang="en-US" sz="24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Aufgeschlossen</a:t>
            </a:r>
            <a:r>
              <a:rPr lang="en-US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für </a:t>
            </a:r>
            <a:r>
              <a:rPr lang="en-US" sz="24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Neues</a:t>
            </a:r>
            <a:r>
              <a:rPr lang="en-US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?</a:t>
            </a:r>
          </a:p>
          <a:p>
            <a:pPr marL="800100" lvl="1" indent="-342900" defTabSz="914400">
              <a:lnSpc>
                <a:spcPct val="15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Ø"/>
            </a:pPr>
            <a:r>
              <a:rPr lang="en-US" altLang="de-DE" sz="24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Fragt</a:t>
            </a:r>
            <a:r>
              <a:rPr lang="en-US" altLang="de-DE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es gerne </a:t>
            </a:r>
            <a:r>
              <a:rPr lang="en-US" altLang="de-DE" sz="24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nach</a:t>
            </a:r>
            <a:r>
              <a:rPr lang="en-US" altLang="de-DE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?</a:t>
            </a:r>
          </a:p>
          <a:p>
            <a:pPr marL="800100" lvl="1" indent="-342900" defTabSz="914400">
              <a:lnSpc>
                <a:spcPct val="15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Ø"/>
            </a:pPr>
            <a:r>
              <a:rPr lang="en-US" altLang="de-DE" sz="24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Hält</a:t>
            </a:r>
            <a:r>
              <a:rPr lang="en-US" altLang="de-DE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es </a:t>
            </a:r>
            <a:r>
              <a:rPr lang="en-US" altLang="de-DE" sz="24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einen</a:t>
            </a:r>
            <a:r>
              <a:rPr lang="en-US" altLang="de-DE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de-DE" sz="24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gewissen</a:t>
            </a:r>
            <a:r>
              <a:rPr lang="en-US" altLang="de-DE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de-DE" sz="24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Druck</a:t>
            </a:r>
            <a:r>
              <a:rPr lang="en-US" altLang="de-DE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de-DE" sz="24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aus</a:t>
            </a:r>
            <a:r>
              <a:rPr lang="en-US" altLang="de-DE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?</a:t>
            </a:r>
          </a:p>
          <a:p>
            <a:pPr marL="800100" lvl="1" indent="-342900" defTabSz="914400">
              <a:lnSpc>
                <a:spcPct val="150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Wingdings" panose="05000000000000000000" pitchFamily="2" charset="2"/>
              <a:buChar char="Ø"/>
            </a:pPr>
            <a:r>
              <a:rPr lang="en-US" altLang="de-DE" sz="24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Unterforderung</a:t>
            </a:r>
            <a:r>
              <a:rPr lang="en-US" altLang="de-DE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de-DE" sz="24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ist</a:t>
            </a:r>
            <a:r>
              <a:rPr lang="en-US" altLang="de-DE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de-DE" sz="24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aber</a:t>
            </a:r>
            <a:r>
              <a:rPr lang="en-US" altLang="de-DE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de-DE" sz="24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auch</a:t>
            </a:r>
            <a:r>
              <a:rPr lang="en-US" altLang="de-DE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en-US" altLang="de-DE" sz="24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schlecht</a:t>
            </a:r>
            <a:r>
              <a:rPr lang="en-US" altLang="de-DE" sz="2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…</a:t>
            </a:r>
          </a:p>
          <a:p>
            <a:pPr marL="342900" indent="-342900" defTabSz="914400">
              <a:lnSpc>
                <a:spcPct val="85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Arial" pitchFamily="34" charset="0"/>
              <a:buChar char=" "/>
            </a:pPr>
            <a:endParaRPr lang="en-US" sz="1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defTabSz="914400">
              <a:lnSpc>
                <a:spcPct val="85000"/>
              </a:lnSpc>
              <a:spcBef>
                <a:spcPts val="1000"/>
              </a:spcBef>
              <a:buClr>
                <a:schemeClr val="accent1"/>
              </a:buClr>
              <a:buSzPct val="80000"/>
              <a:buFont typeface="Arial" pitchFamily="34" charset="0"/>
              <a:buChar char=" "/>
            </a:pPr>
            <a:endParaRPr lang="en-US" sz="1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B95BDB5A-D19C-F153-A5E9-7A76F1626802}"/>
              </a:ext>
            </a:extLst>
          </p:cNvPr>
          <p:cNvSpPr txBox="1"/>
          <p:nvPr/>
        </p:nvSpPr>
        <p:spPr>
          <a:xfrm>
            <a:off x="2195736" y="245570"/>
            <a:ext cx="5400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400" b="1" dirty="0">
                <a:solidFill>
                  <a:schemeClr val="bg1"/>
                </a:solidFill>
              </a:rPr>
              <a:t>Sie kennen Ihr Kind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404664"/>
            <a:ext cx="8460432" cy="1016149"/>
          </a:xfrm>
        </p:spPr>
        <p:txBody>
          <a:bodyPr vert="horz" wrap="square" lIns="91440" tIns="25144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algn="ctr" eaLnBrk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</a:tabLst>
            </a:pPr>
            <a:r>
              <a:rPr lang="de-DE" altLang="de-DE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Stundentafel der </a:t>
            </a:r>
            <a:r>
              <a:rPr lang="de-DE" altLang="de-DE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Jgst</a:t>
            </a:r>
            <a:r>
              <a:rPr lang="de-DE" altLang="de-DE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5</a:t>
            </a:r>
          </a:p>
        </p:txBody>
      </p:sp>
      <p:sp>
        <p:nvSpPr>
          <p:cNvPr id="13314" name="AutoShape 2"/>
          <p:cNvSpPr>
            <a:spLocks noChangeArrowheads="1"/>
          </p:cNvSpPr>
          <p:nvPr/>
        </p:nvSpPr>
        <p:spPr bwMode="auto">
          <a:xfrm>
            <a:off x="816481" y="1960201"/>
            <a:ext cx="3918240" cy="326880"/>
          </a:xfrm>
          <a:prstGeom prst="roundRect">
            <a:avLst>
              <a:gd name="adj" fmla="val 440"/>
            </a:avLst>
          </a:prstGeom>
          <a:solidFill>
            <a:schemeClr val="tx2">
              <a:lumMod val="10000"/>
              <a:lumOff val="90000"/>
            </a:scheme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81638" tIns="42876" rIns="81638" bIns="40819" anchor="ctr" anchorCtr="1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32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8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4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 eaLnBrk="1">
              <a:lnSpc>
                <a:spcPct val="99000"/>
              </a:lnSpc>
              <a:spcAft>
                <a:spcPct val="0"/>
              </a:spcAft>
            </a:pPr>
            <a:r>
              <a:rPr lang="de-DE" altLang="de-DE" sz="2000" dirty="0">
                <a:solidFill>
                  <a:srgbClr val="000000"/>
                </a:solidFill>
                <a:latin typeface="Century Gothic" panose="020B0502020202020204" pitchFamily="34" charset="0"/>
              </a:rPr>
              <a:t>Religionslehre</a:t>
            </a:r>
            <a:endParaRPr lang="de-DE" altLang="de-DE" sz="1633" dirty="0">
              <a:solidFill>
                <a:srgbClr val="00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13315" name="AutoShape 3"/>
          <p:cNvSpPr>
            <a:spLocks noChangeArrowheads="1"/>
          </p:cNvSpPr>
          <p:nvPr/>
        </p:nvSpPr>
        <p:spPr bwMode="auto">
          <a:xfrm>
            <a:off x="816481" y="2285641"/>
            <a:ext cx="3918240" cy="326880"/>
          </a:xfrm>
          <a:prstGeom prst="roundRect">
            <a:avLst>
              <a:gd name="adj" fmla="val 440"/>
            </a:avLst>
          </a:prstGeom>
          <a:solidFill>
            <a:schemeClr val="tx2">
              <a:lumMod val="10000"/>
              <a:lumOff val="90000"/>
            </a:scheme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81638" tIns="42876" rIns="81638" bIns="40819" anchor="ctr" anchorCtr="1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32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8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4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 eaLnBrk="1">
              <a:lnSpc>
                <a:spcPct val="99000"/>
              </a:lnSpc>
              <a:spcAft>
                <a:spcPct val="0"/>
              </a:spcAft>
            </a:pPr>
            <a:r>
              <a:rPr lang="de-DE" altLang="de-DE" sz="2000" dirty="0">
                <a:solidFill>
                  <a:srgbClr val="000000"/>
                </a:solidFill>
                <a:latin typeface="Century Gothic" panose="020B0502020202020204" pitchFamily="34" charset="0"/>
              </a:rPr>
              <a:t>Deutsch</a:t>
            </a:r>
          </a:p>
        </p:txBody>
      </p:sp>
      <p:sp>
        <p:nvSpPr>
          <p:cNvPr id="13316" name="AutoShape 4"/>
          <p:cNvSpPr>
            <a:spLocks noChangeArrowheads="1"/>
          </p:cNvSpPr>
          <p:nvPr/>
        </p:nvSpPr>
        <p:spPr bwMode="auto">
          <a:xfrm>
            <a:off x="816481" y="2612521"/>
            <a:ext cx="3918240" cy="326880"/>
          </a:xfrm>
          <a:prstGeom prst="roundRect">
            <a:avLst>
              <a:gd name="adj" fmla="val 440"/>
            </a:avLst>
          </a:prstGeom>
          <a:solidFill>
            <a:schemeClr val="tx2">
              <a:lumMod val="10000"/>
              <a:lumOff val="90000"/>
            </a:scheme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81638" tIns="42876" rIns="81638" bIns="40819" anchor="ctr" anchorCtr="1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32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8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4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 eaLnBrk="1">
              <a:lnSpc>
                <a:spcPct val="99000"/>
              </a:lnSpc>
              <a:spcAft>
                <a:spcPct val="0"/>
              </a:spcAft>
            </a:pPr>
            <a:r>
              <a:rPr lang="de-DE" altLang="de-DE" sz="2000" dirty="0">
                <a:solidFill>
                  <a:srgbClr val="000000"/>
                </a:solidFill>
                <a:latin typeface="Century Gothic" panose="020B0502020202020204" pitchFamily="34" charset="0"/>
              </a:rPr>
              <a:t>1. Fremdsprache</a:t>
            </a:r>
          </a:p>
        </p:txBody>
      </p:sp>
      <p:sp>
        <p:nvSpPr>
          <p:cNvPr id="13317" name="AutoShape 5"/>
          <p:cNvSpPr>
            <a:spLocks noChangeArrowheads="1"/>
          </p:cNvSpPr>
          <p:nvPr/>
        </p:nvSpPr>
        <p:spPr bwMode="auto">
          <a:xfrm>
            <a:off x="816481" y="2939401"/>
            <a:ext cx="3918240" cy="326880"/>
          </a:xfrm>
          <a:prstGeom prst="roundRect">
            <a:avLst>
              <a:gd name="adj" fmla="val 440"/>
            </a:avLst>
          </a:prstGeom>
          <a:solidFill>
            <a:schemeClr val="tx2">
              <a:lumMod val="10000"/>
              <a:lumOff val="90000"/>
            </a:scheme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81638" tIns="42876" rIns="81638" bIns="40819" anchor="ctr" anchorCtr="1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32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8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4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 eaLnBrk="1">
              <a:lnSpc>
                <a:spcPct val="99000"/>
              </a:lnSpc>
              <a:spcAft>
                <a:spcPct val="0"/>
              </a:spcAft>
            </a:pPr>
            <a:r>
              <a:rPr lang="de-DE" altLang="de-DE" sz="2000" dirty="0">
                <a:solidFill>
                  <a:srgbClr val="000000"/>
                </a:solidFill>
                <a:latin typeface="Century Gothic" panose="020B0502020202020204" pitchFamily="34" charset="0"/>
              </a:rPr>
              <a:t>INTENSIVIERUNG</a:t>
            </a:r>
          </a:p>
        </p:txBody>
      </p:sp>
      <p:sp>
        <p:nvSpPr>
          <p:cNvPr id="13318" name="AutoShape 6"/>
          <p:cNvSpPr>
            <a:spLocks noChangeArrowheads="1"/>
          </p:cNvSpPr>
          <p:nvPr/>
        </p:nvSpPr>
        <p:spPr bwMode="auto">
          <a:xfrm>
            <a:off x="816481" y="3266281"/>
            <a:ext cx="3918240" cy="326880"/>
          </a:xfrm>
          <a:prstGeom prst="roundRect">
            <a:avLst>
              <a:gd name="adj" fmla="val 440"/>
            </a:avLst>
          </a:prstGeom>
          <a:solidFill>
            <a:schemeClr val="tx2">
              <a:lumMod val="10000"/>
              <a:lumOff val="90000"/>
            </a:scheme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81638" tIns="42876" rIns="81638" bIns="40819" anchor="ctr" anchorCtr="1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32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8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4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 eaLnBrk="1">
              <a:lnSpc>
                <a:spcPct val="99000"/>
              </a:lnSpc>
              <a:spcAft>
                <a:spcPct val="0"/>
              </a:spcAft>
            </a:pPr>
            <a:r>
              <a:rPr lang="de-DE" altLang="de-DE" sz="2000" dirty="0">
                <a:solidFill>
                  <a:srgbClr val="000000"/>
                </a:solidFill>
                <a:latin typeface="Century Gothic" panose="020B0502020202020204" pitchFamily="34" charset="0"/>
              </a:rPr>
              <a:t>Mathematik</a:t>
            </a:r>
          </a:p>
        </p:txBody>
      </p:sp>
      <p:sp>
        <p:nvSpPr>
          <p:cNvPr id="13319" name="AutoShape 7"/>
          <p:cNvSpPr>
            <a:spLocks noChangeArrowheads="1"/>
          </p:cNvSpPr>
          <p:nvPr/>
        </p:nvSpPr>
        <p:spPr bwMode="auto">
          <a:xfrm>
            <a:off x="816481" y="3591721"/>
            <a:ext cx="3918240" cy="326880"/>
          </a:xfrm>
          <a:prstGeom prst="roundRect">
            <a:avLst>
              <a:gd name="adj" fmla="val 440"/>
            </a:avLst>
          </a:prstGeom>
          <a:solidFill>
            <a:schemeClr val="tx2">
              <a:lumMod val="10000"/>
              <a:lumOff val="90000"/>
            </a:scheme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81638" tIns="42876" rIns="81638" bIns="40819" anchor="ctr" anchorCtr="1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32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8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4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 eaLnBrk="1">
              <a:lnSpc>
                <a:spcPct val="99000"/>
              </a:lnSpc>
              <a:spcAft>
                <a:spcPct val="0"/>
              </a:spcAft>
            </a:pPr>
            <a:r>
              <a:rPr lang="de-DE" altLang="de-DE" sz="2000" dirty="0">
                <a:solidFill>
                  <a:srgbClr val="000000"/>
                </a:solidFill>
                <a:latin typeface="Century Gothic" panose="020B0502020202020204" pitchFamily="34" charset="0"/>
              </a:rPr>
              <a:t>Natur und Technik</a:t>
            </a:r>
          </a:p>
        </p:txBody>
      </p:sp>
      <p:sp>
        <p:nvSpPr>
          <p:cNvPr id="13320" name="AutoShape 8"/>
          <p:cNvSpPr>
            <a:spLocks noChangeArrowheads="1"/>
          </p:cNvSpPr>
          <p:nvPr/>
        </p:nvSpPr>
        <p:spPr bwMode="auto">
          <a:xfrm>
            <a:off x="816481" y="3918601"/>
            <a:ext cx="3918240" cy="326880"/>
          </a:xfrm>
          <a:prstGeom prst="roundRect">
            <a:avLst>
              <a:gd name="adj" fmla="val 440"/>
            </a:avLst>
          </a:prstGeom>
          <a:solidFill>
            <a:schemeClr val="tx2">
              <a:lumMod val="10000"/>
              <a:lumOff val="90000"/>
            </a:scheme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81638" tIns="42876" rIns="81638" bIns="40819" anchor="ctr" anchorCtr="1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32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8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4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 eaLnBrk="1">
              <a:lnSpc>
                <a:spcPct val="99000"/>
              </a:lnSpc>
              <a:spcAft>
                <a:spcPct val="0"/>
              </a:spcAft>
            </a:pPr>
            <a:r>
              <a:rPr lang="de-DE" altLang="de-DE" sz="2000" dirty="0">
                <a:solidFill>
                  <a:srgbClr val="000000"/>
                </a:solidFill>
                <a:latin typeface="Century Gothic" panose="020B0502020202020204" pitchFamily="34" charset="0"/>
              </a:rPr>
              <a:t>Geographie</a:t>
            </a:r>
          </a:p>
        </p:txBody>
      </p:sp>
      <p:sp>
        <p:nvSpPr>
          <p:cNvPr id="13321" name="AutoShape 9"/>
          <p:cNvSpPr>
            <a:spLocks noChangeArrowheads="1"/>
          </p:cNvSpPr>
          <p:nvPr/>
        </p:nvSpPr>
        <p:spPr bwMode="auto">
          <a:xfrm>
            <a:off x="816481" y="4245481"/>
            <a:ext cx="3918240" cy="326880"/>
          </a:xfrm>
          <a:prstGeom prst="roundRect">
            <a:avLst>
              <a:gd name="adj" fmla="val 440"/>
            </a:avLst>
          </a:prstGeom>
          <a:solidFill>
            <a:schemeClr val="tx2">
              <a:lumMod val="10000"/>
              <a:lumOff val="90000"/>
            </a:scheme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81638" tIns="42876" rIns="81638" bIns="40819" anchor="ctr" anchorCtr="1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32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8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4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 eaLnBrk="1">
              <a:lnSpc>
                <a:spcPct val="99000"/>
              </a:lnSpc>
              <a:spcAft>
                <a:spcPct val="0"/>
              </a:spcAft>
            </a:pPr>
            <a:r>
              <a:rPr lang="de-DE" altLang="de-DE" sz="2000" dirty="0">
                <a:solidFill>
                  <a:srgbClr val="000000"/>
                </a:solidFill>
                <a:latin typeface="Century Gothic" panose="020B0502020202020204" pitchFamily="34" charset="0"/>
              </a:rPr>
              <a:t>Kunst</a:t>
            </a:r>
          </a:p>
        </p:txBody>
      </p:sp>
      <p:sp>
        <p:nvSpPr>
          <p:cNvPr id="13322" name="AutoShape 10"/>
          <p:cNvSpPr>
            <a:spLocks noChangeArrowheads="1"/>
          </p:cNvSpPr>
          <p:nvPr/>
        </p:nvSpPr>
        <p:spPr bwMode="auto">
          <a:xfrm>
            <a:off x="816481" y="4572361"/>
            <a:ext cx="3918240" cy="326880"/>
          </a:xfrm>
          <a:prstGeom prst="roundRect">
            <a:avLst>
              <a:gd name="adj" fmla="val 440"/>
            </a:avLst>
          </a:prstGeom>
          <a:solidFill>
            <a:schemeClr val="tx2">
              <a:lumMod val="10000"/>
              <a:lumOff val="90000"/>
            </a:scheme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81638" tIns="42876" rIns="81638" bIns="40819" anchor="ctr" anchorCtr="1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32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8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4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 eaLnBrk="1">
              <a:lnSpc>
                <a:spcPct val="99000"/>
              </a:lnSpc>
              <a:spcAft>
                <a:spcPct val="0"/>
              </a:spcAft>
            </a:pPr>
            <a:r>
              <a:rPr lang="de-DE" altLang="de-DE" sz="2000" dirty="0">
                <a:solidFill>
                  <a:srgbClr val="000000"/>
                </a:solidFill>
                <a:latin typeface="Century Gothic" panose="020B0502020202020204" pitchFamily="34" charset="0"/>
              </a:rPr>
              <a:t>Musik</a:t>
            </a:r>
          </a:p>
        </p:txBody>
      </p:sp>
      <p:sp>
        <p:nvSpPr>
          <p:cNvPr id="13323" name="AutoShape 11"/>
          <p:cNvSpPr>
            <a:spLocks noChangeArrowheads="1"/>
          </p:cNvSpPr>
          <p:nvPr/>
        </p:nvSpPr>
        <p:spPr bwMode="auto">
          <a:xfrm>
            <a:off x="816481" y="4899241"/>
            <a:ext cx="3918240" cy="326880"/>
          </a:xfrm>
          <a:prstGeom prst="roundRect">
            <a:avLst>
              <a:gd name="adj" fmla="val 440"/>
            </a:avLst>
          </a:prstGeom>
          <a:solidFill>
            <a:schemeClr val="tx2">
              <a:lumMod val="10000"/>
              <a:lumOff val="90000"/>
            </a:scheme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81638" tIns="42876" rIns="81638" bIns="40819" anchor="ctr" anchorCtr="1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32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8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4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 eaLnBrk="1">
              <a:lnSpc>
                <a:spcPct val="99000"/>
              </a:lnSpc>
              <a:spcAft>
                <a:spcPct val="0"/>
              </a:spcAft>
            </a:pPr>
            <a:r>
              <a:rPr lang="de-DE" altLang="de-DE" sz="2000" dirty="0">
                <a:solidFill>
                  <a:srgbClr val="000000"/>
                </a:solidFill>
                <a:latin typeface="Century Gothic" panose="020B0502020202020204" pitchFamily="34" charset="0"/>
              </a:rPr>
              <a:t>Sport</a:t>
            </a:r>
          </a:p>
        </p:txBody>
      </p:sp>
      <p:sp>
        <p:nvSpPr>
          <p:cNvPr id="13324" name="AutoShape 12"/>
          <p:cNvSpPr>
            <a:spLocks noChangeArrowheads="1"/>
          </p:cNvSpPr>
          <p:nvPr/>
        </p:nvSpPr>
        <p:spPr bwMode="auto">
          <a:xfrm>
            <a:off x="816481" y="5224681"/>
            <a:ext cx="3918240" cy="326880"/>
          </a:xfrm>
          <a:prstGeom prst="roundRect">
            <a:avLst>
              <a:gd name="adj" fmla="val 440"/>
            </a:avLst>
          </a:prstGeom>
          <a:solidFill>
            <a:schemeClr val="tx2">
              <a:lumMod val="10000"/>
              <a:lumOff val="90000"/>
            </a:scheme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81638" tIns="42876" rIns="81638" bIns="40819" anchor="ctr" anchorCtr="1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32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8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4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 eaLnBrk="1">
              <a:lnSpc>
                <a:spcPct val="99000"/>
              </a:lnSpc>
              <a:spcAft>
                <a:spcPct val="0"/>
              </a:spcAft>
            </a:pPr>
            <a:r>
              <a:rPr lang="de-DE" altLang="de-DE" sz="2000" b="1" dirty="0">
                <a:solidFill>
                  <a:srgbClr val="000000"/>
                </a:solidFill>
                <a:latin typeface="Century Gothic" panose="020B0502020202020204" pitchFamily="34" charset="0"/>
              </a:rPr>
              <a:t>Summe</a:t>
            </a:r>
          </a:p>
        </p:txBody>
      </p:sp>
      <p:sp>
        <p:nvSpPr>
          <p:cNvPr id="13325" name="AutoShape 13"/>
          <p:cNvSpPr>
            <a:spLocks noChangeArrowheads="1"/>
          </p:cNvSpPr>
          <p:nvPr/>
        </p:nvSpPr>
        <p:spPr bwMode="auto">
          <a:xfrm>
            <a:off x="4734721" y="1960201"/>
            <a:ext cx="816480" cy="326880"/>
          </a:xfrm>
          <a:prstGeom prst="roundRect">
            <a:avLst>
              <a:gd name="adj" fmla="val 440"/>
            </a:avLst>
          </a:prstGeom>
          <a:solidFill>
            <a:schemeClr val="tx2">
              <a:lumMod val="10000"/>
              <a:lumOff val="90000"/>
            </a:scheme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81638" tIns="42876" rIns="81638" bIns="40819" anchor="ctr" anchorCtr="1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 sz="32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 sz="28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 sz="24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 eaLnBrk="1">
              <a:lnSpc>
                <a:spcPct val="99000"/>
              </a:lnSpc>
              <a:spcAft>
                <a:spcPct val="0"/>
              </a:spcAft>
            </a:pPr>
            <a:r>
              <a:rPr lang="de-DE" altLang="de-DE" sz="2000" dirty="0">
                <a:solidFill>
                  <a:srgbClr val="000000"/>
                </a:solidFill>
                <a:latin typeface="Century Gothic" panose="020B0502020202020204" pitchFamily="34" charset="0"/>
              </a:rPr>
              <a:t>2</a:t>
            </a:r>
            <a:endParaRPr lang="de-DE" altLang="de-DE" sz="1633" dirty="0">
              <a:solidFill>
                <a:srgbClr val="00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13326" name="AutoShape 14"/>
          <p:cNvSpPr>
            <a:spLocks noChangeArrowheads="1"/>
          </p:cNvSpPr>
          <p:nvPr/>
        </p:nvSpPr>
        <p:spPr bwMode="auto">
          <a:xfrm>
            <a:off x="4734721" y="2285641"/>
            <a:ext cx="816480" cy="326880"/>
          </a:xfrm>
          <a:prstGeom prst="roundRect">
            <a:avLst>
              <a:gd name="adj" fmla="val 440"/>
            </a:avLst>
          </a:prstGeom>
          <a:solidFill>
            <a:schemeClr val="tx2">
              <a:lumMod val="10000"/>
              <a:lumOff val="90000"/>
            </a:scheme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81638" tIns="42876" rIns="81638" bIns="40819" anchor="ctr" anchorCtr="1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 sz="32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 sz="28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 sz="24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 eaLnBrk="1">
              <a:lnSpc>
                <a:spcPct val="99000"/>
              </a:lnSpc>
              <a:spcAft>
                <a:spcPct val="0"/>
              </a:spcAft>
            </a:pPr>
            <a:r>
              <a:rPr lang="de-DE" altLang="de-DE" sz="2000" dirty="0">
                <a:solidFill>
                  <a:srgbClr val="000000"/>
                </a:solidFill>
                <a:latin typeface="Century Gothic" panose="020B0502020202020204" pitchFamily="34" charset="0"/>
              </a:rPr>
              <a:t>5</a:t>
            </a:r>
          </a:p>
        </p:txBody>
      </p:sp>
      <p:sp>
        <p:nvSpPr>
          <p:cNvPr id="13327" name="AutoShape 15"/>
          <p:cNvSpPr>
            <a:spLocks noChangeArrowheads="1"/>
          </p:cNvSpPr>
          <p:nvPr/>
        </p:nvSpPr>
        <p:spPr bwMode="auto">
          <a:xfrm>
            <a:off x="4734721" y="2612521"/>
            <a:ext cx="816480" cy="326880"/>
          </a:xfrm>
          <a:prstGeom prst="roundRect">
            <a:avLst>
              <a:gd name="adj" fmla="val 440"/>
            </a:avLst>
          </a:prstGeom>
          <a:solidFill>
            <a:schemeClr val="tx2">
              <a:lumMod val="10000"/>
              <a:lumOff val="90000"/>
            </a:scheme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81638" tIns="42876" rIns="81638" bIns="40819" anchor="ctr" anchorCtr="1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 sz="32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 sz="28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 sz="24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 eaLnBrk="1">
              <a:lnSpc>
                <a:spcPct val="99000"/>
              </a:lnSpc>
              <a:spcAft>
                <a:spcPct val="0"/>
              </a:spcAft>
            </a:pPr>
            <a:r>
              <a:rPr lang="de-DE" altLang="de-DE" sz="2000" dirty="0">
                <a:solidFill>
                  <a:srgbClr val="000000"/>
                </a:solidFill>
                <a:latin typeface="Century Gothic" panose="020B0502020202020204" pitchFamily="34" charset="0"/>
              </a:rPr>
              <a:t>5</a:t>
            </a:r>
          </a:p>
        </p:txBody>
      </p:sp>
      <p:sp>
        <p:nvSpPr>
          <p:cNvPr id="13328" name="AutoShape 16"/>
          <p:cNvSpPr>
            <a:spLocks noChangeArrowheads="1"/>
          </p:cNvSpPr>
          <p:nvPr/>
        </p:nvSpPr>
        <p:spPr bwMode="auto">
          <a:xfrm>
            <a:off x="4734721" y="2939401"/>
            <a:ext cx="816480" cy="326880"/>
          </a:xfrm>
          <a:prstGeom prst="roundRect">
            <a:avLst>
              <a:gd name="adj" fmla="val 440"/>
            </a:avLst>
          </a:prstGeom>
          <a:solidFill>
            <a:schemeClr val="tx2">
              <a:lumMod val="10000"/>
              <a:lumOff val="90000"/>
            </a:scheme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81638" tIns="42876" rIns="81638" bIns="40819" anchor="ctr" anchorCtr="1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 sz="32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 sz="28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 sz="24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 eaLnBrk="1">
              <a:lnSpc>
                <a:spcPct val="99000"/>
              </a:lnSpc>
              <a:spcAft>
                <a:spcPct val="0"/>
              </a:spcAft>
            </a:pPr>
            <a:r>
              <a:rPr lang="de-DE" altLang="de-DE" sz="2000" dirty="0">
                <a:solidFill>
                  <a:srgbClr val="000000"/>
                </a:solidFill>
                <a:latin typeface="Century Gothic" panose="020B0502020202020204" pitchFamily="34" charset="0"/>
              </a:rPr>
              <a:t>2</a:t>
            </a:r>
          </a:p>
        </p:txBody>
      </p:sp>
      <p:sp>
        <p:nvSpPr>
          <p:cNvPr id="13329" name="AutoShape 17"/>
          <p:cNvSpPr>
            <a:spLocks noChangeArrowheads="1"/>
          </p:cNvSpPr>
          <p:nvPr/>
        </p:nvSpPr>
        <p:spPr bwMode="auto">
          <a:xfrm>
            <a:off x="4734721" y="3266281"/>
            <a:ext cx="816480" cy="326880"/>
          </a:xfrm>
          <a:prstGeom prst="roundRect">
            <a:avLst>
              <a:gd name="adj" fmla="val 440"/>
            </a:avLst>
          </a:prstGeom>
          <a:solidFill>
            <a:schemeClr val="tx2">
              <a:lumMod val="10000"/>
              <a:lumOff val="90000"/>
            </a:scheme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81638" tIns="42876" rIns="81638" bIns="40819" anchor="ctr" anchorCtr="1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 sz="32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 sz="28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 sz="24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 eaLnBrk="1">
              <a:lnSpc>
                <a:spcPct val="99000"/>
              </a:lnSpc>
              <a:spcAft>
                <a:spcPct val="0"/>
              </a:spcAft>
            </a:pPr>
            <a:r>
              <a:rPr lang="de-DE" altLang="de-DE" sz="2000" dirty="0">
                <a:solidFill>
                  <a:srgbClr val="000000"/>
                </a:solidFill>
                <a:latin typeface="Century Gothic" panose="020B0502020202020204" pitchFamily="34" charset="0"/>
              </a:rPr>
              <a:t>4</a:t>
            </a:r>
          </a:p>
        </p:txBody>
      </p:sp>
      <p:sp>
        <p:nvSpPr>
          <p:cNvPr id="13330" name="AutoShape 18"/>
          <p:cNvSpPr>
            <a:spLocks noChangeArrowheads="1"/>
          </p:cNvSpPr>
          <p:nvPr/>
        </p:nvSpPr>
        <p:spPr bwMode="auto">
          <a:xfrm>
            <a:off x="4734721" y="3591721"/>
            <a:ext cx="816480" cy="326880"/>
          </a:xfrm>
          <a:prstGeom prst="roundRect">
            <a:avLst>
              <a:gd name="adj" fmla="val 440"/>
            </a:avLst>
          </a:prstGeom>
          <a:solidFill>
            <a:schemeClr val="tx2">
              <a:lumMod val="10000"/>
              <a:lumOff val="90000"/>
            </a:scheme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81638" tIns="42876" rIns="81638" bIns="40819" anchor="ctr" anchorCtr="1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 sz="32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 sz="28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 sz="24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 eaLnBrk="1">
              <a:lnSpc>
                <a:spcPct val="99000"/>
              </a:lnSpc>
              <a:spcAft>
                <a:spcPct val="0"/>
              </a:spcAft>
            </a:pPr>
            <a:r>
              <a:rPr lang="de-DE" altLang="de-DE" sz="2000" dirty="0">
                <a:solidFill>
                  <a:srgbClr val="000000"/>
                </a:solidFill>
                <a:latin typeface="Century Gothic" panose="020B0502020202020204" pitchFamily="34" charset="0"/>
              </a:rPr>
              <a:t>3</a:t>
            </a:r>
          </a:p>
        </p:txBody>
      </p:sp>
      <p:sp>
        <p:nvSpPr>
          <p:cNvPr id="13331" name="AutoShape 19"/>
          <p:cNvSpPr>
            <a:spLocks noChangeArrowheads="1"/>
          </p:cNvSpPr>
          <p:nvPr/>
        </p:nvSpPr>
        <p:spPr bwMode="auto">
          <a:xfrm>
            <a:off x="4734721" y="3918601"/>
            <a:ext cx="816480" cy="326880"/>
          </a:xfrm>
          <a:prstGeom prst="roundRect">
            <a:avLst>
              <a:gd name="adj" fmla="val 440"/>
            </a:avLst>
          </a:prstGeom>
          <a:solidFill>
            <a:schemeClr val="tx2">
              <a:lumMod val="10000"/>
              <a:lumOff val="90000"/>
            </a:scheme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81638" tIns="42876" rIns="81638" bIns="40819" anchor="ctr" anchorCtr="1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 sz="32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 sz="28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 sz="24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 eaLnBrk="1">
              <a:lnSpc>
                <a:spcPct val="99000"/>
              </a:lnSpc>
              <a:spcAft>
                <a:spcPct val="0"/>
              </a:spcAft>
            </a:pPr>
            <a:r>
              <a:rPr lang="de-DE" altLang="de-DE" sz="2000" dirty="0">
                <a:solidFill>
                  <a:srgbClr val="000000"/>
                </a:solidFill>
                <a:latin typeface="Century Gothic" panose="020B0502020202020204" pitchFamily="34" charset="0"/>
              </a:rPr>
              <a:t>2</a:t>
            </a:r>
          </a:p>
        </p:txBody>
      </p:sp>
      <p:sp>
        <p:nvSpPr>
          <p:cNvPr id="13332" name="AutoShape 20"/>
          <p:cNvSpPr>
            <a:spLocks noChangeArrowheads="1"/>
          </p:cNvSpPr>
          <p:nvPr/>
        </p:nvSpPr>
        <p:spPr bwMode="auto">
          <a:xfrm>
            <a:off x="4734721" y="4245481"/>
            <a:ext cx="816480" cy="326880"/>
          </a:xfrm>
          <a:prstGeom prst="roundRect">
            <a:avLst>
              <a:gd name="adj" fmla="val 440"/>
            </a:avLst>
          </a:prstGeom>
          <a:solidFill>
            <a:schemeClr val="tx2">
              <a:lumMod val="10000"/>
              <a:lumOff val="90000"/>
            </a:scheme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81638" tIns="42876" rIns="81638" bIns="40819" anchor="ctr" anchorCtr="1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 sz="32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 sz="28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 sz="24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 eaLnBrk="1">
              <a:lnSpc>
                <a:spcPct val="99000"/>
              </a:lnSpc>
              <a:spcAft>
                <a:spcPct val="0"/>
              </a:spcAft>
            </a:pPr>
            <a:r>
              <a:rPr lang="de-DE" altLang="de-DE" sz="2000" dirty="0">
                <a:solidFill>
                  <a:srgbClr val="000000"/>
                </a:solidFill>
                <a:latin typeface="Century Gothic" panose="020B0502020202020204" pitchFamily="34" charset="0"/>
              </a:rPr>
              <a:t>2</a:t>
            </a:r>
          </a:p>
        </p:txBody>
      </p:sp>
      <p:sp>
        <p:nvSpPr>
          <p:cNvPr id="13333" name="AutoShape 21"/>
          <p:cNvSpPr>
            <a:spLocks noChangeArrowheads="1"/>
          </p:cNvSpPr>
          <p:nvPr/>
        </p:nvSpPr>
        <p:spPr bwMode="auto">
          <a:xfrm>
            <a:off x="4734721" y="4572361"/>
            <a:ext cx="816480" cy="326880"/>
          </a:xfrm>
          <a:prstGeom prst="roundRect">
            <a:avLst>
              <a:gd name="adj" fmla="val 440"/>
            </a:avLst>
          </a:prstGeom>
          <a:solidFill>
            <a:schemeClr val="tx2">
              <a:lumMod val="10000"/>
              <a:lumOff val="90000"/>
            </a:scheme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81638" tIns="42876" rIns="81638" bIns="40819" anchor="ctr" anchorCtr="1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 sz="32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 sz="28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 sz="24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 eaLnBrk="1">
              <a:lnSpc>
                <a:spcPct val="99000"/>
              </a:lnSpc>
              <a:spcAft>
                <a:spcPct val="0"/>
              </a:spcAft>
            </a:pPr>
            <a:r>
              <a:rPr lang="de-DE" altLang="de-DE" sz="2000" dirty="0">
                <a:solidFill>
                  <a:srgbClr val="000000"/>
                </a:solidFill>
                <a:latin typeface="Century Gothic" panose="020B0502020202020204" pitchFamily="34" charset="0"/>
              </a:rPr>
              <a:t>2</a:t>
            </a:r>
          </a:p>
        </p:txBody>
      </p:sp>
      <p:sp>
        <p:nvSpPr>
          <p:cNvPr id="13334" name="AutoShape 22"/>
          <p:cNvSpPr>
            <a:spLocks noChangeArrowheads="1"/>
          </p:cNvSpPr>
          <p:nvPr/>
        </p:nvSpPr>
        <p:spPr bwMode="auto">
          <a:xfrm>
            <a:off x="4734721" y="4899241"/>
            <a:ext cx="816480" cy="326880"/>
          </a:xfrm>
          <a:prstGeom prst="roundRect">
            <a:avLst>
              <a:gd name="adj" fmla="val 440"/>
            </a:avLst>
          </a:prstGeom>
          <a:solidFill>
            <a:schemeClr val="tx2">
              <a:lumMod val="10000"/>
              <a:lumOff val="90000"/>
            </a:scheme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81638" tIns="42876" rIns="81638" bIns="40819" anchor="ctr" anchorCtr="1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 sz="32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 sz="28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 sz="24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 eaLnBrk="1">
              <a:lnSpc>
                <a:spcPct val="99000"/>
              </a:lnSpc>
              <a:spcAft>
                <a:spcPct val="0"/>
              </a:spcAft>
            </a:pPr>
            <a:r>
              <a:rPr lang="de-DE" altLang="de-DE" sz="2000" dirty="0">
                <a:solidFill>
                  <a:srgbClr val="000000"/>
                </a:solidFill>
                <a:latin typeface="Century Gothic" panose="020B0502020202020204" pitchFamily="34" charset="0"/>
              </a:rPr>
              <a:t>3</a:t>
            </a:r>
          </a:p>
        </p:txBody>
      </p:sp>
      <p:sp>
        <p:nvSpPr>
          <p:cNvPr id="13335" name="AutoShape 23"/>
          <p:cNvSpPr>
            <a:spLocks noChangeArrowheads="1"/>
          </p:cNvSpPr>
          <p:nvPr/>
        </p:nvSpPr>
        <p:spPr bwMode="auto">
          <a:xfrm>
            <a:off x="4734721" y="5224681"/>
            <a:ext cx="816480" cy="326880"/>
          </a:xfrm>
          <a:prstGeom prst="roundRect">
            <a:avLst>
              <a:gd name="adj" fmla="val 440"/>
            </a:avLst>
          </a:prstGeom>
          <a:solidFill>
            <a:schemeClr val="tx2">
              <a:lumMod val="10000"/>
              <a:lumOff val="90000"/>
            </a:scheme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lIns="81638" tIns="42876" rIns="81638" bIns="40819" anchor="ctr" anchorCtr="1"/>
          <a:lstStyle>
            <a:lvl1pPr>
              <a:lnSpc>
                <a:spcPct val="93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 sz="32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 sz="28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 sz="24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</a:tabLst>
              <a:defRPr sz="2000">
                <a:solidFill>
                  <a:srgbClr val="0000FF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 eaLnBrk="1">
              <a:lnSpc>
                <a:spcPct val="99000"/>
              </a:lnSpc>
              <a:spcAft>
                <a:spcPct val="0"/>
              </a:spcAft>
            </a:pPr>
            <a:r>
              <a:rPr lang="de-DE" altLang="de-DE" sz="2000" b="1" dirty="0">
                <a:solidFill>
                  <a:srgbClr val="000000"/>
                </a:solidFill>
                <a:latin typeface="Century Gothic" panose="020B0502020202020204" pitchFamily="34" charset="0"/>
              </a:rPr>
              <a:t>30</a:t>
            </a:r>
          </a:p>
        </p:txBody>
      </p:sp>
    </p:spTree>
    <p:extLst>
      <p:ext uri="{BB962C8B-B14F-4D97-AF65-F5344CB8AC3E}">
        <p14:creationId xmlns:p14="http://schemas.microsoft.com/office/powerpoint/2010/main" val="2799039485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683568" y="260649"/>
            <a:ext cx="84604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600" b="1" dirty="0">
                <a:solidFill>
                  <a:schemeClr val="bg1"/>
                </a:solidFill>
              </a:rPr>
              <a:t>Wichtige Stationen der Gymnasiallaufbahn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579038" y="1584088"/>
            <a:ext cx="8136904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3200" dirty="0">
                <a:cs typeface="Arial"/>
              </a:rPr>
              <a:t>→  6. Klasse: 		Beginn der </a:t>
            </a:r>
            <a:r>
              <a:rPr lang="de-DE" sz="3200" b="1" dirty="0">
                <a:cs typeface="Arial"/>
              </a:rPr>
              <a:t>2. Fremdsprache</a:t>
            </a:r>
          </a:p>
          <a:p>
            <a:endParaRPr lang="de-DE" sz="1400" b="1" dirty="0">
              <a:highlight>
                <a:srgbClr val="33CCCC"/>
              </a:highlight>
              <a:cs typeface="Arial"/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554122" y="2415085"/>
            <a:ext cx="8174902" cy="107721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3200" dirty="0">
                <a:cs typeface="Arial"/>
              </a:rPr>
              <a:t>→  8. Klasse:		späteste Aufteilung in 					                       </a:t>
            </a:r>
            <a:r>
              <a:rPr lang="de-DE" sz="3200" b="1" dirty="0">
                <a:cs typeface="Arial"/>
              </a:rPr>
              <a:t>verschiedene Zweige</a:t>
            </a:r>
          </a:p>
        </p:txBody>
      </p:sp>
      <p:sp>
        <p:nvSpPr>
          <p:cNvPr id="9" name="Textfeld 8"/>
          <p:cNvSpPr txBox="1"/>
          <p:nvPr/>
        </p:nvSpPr>
        <p:spPr>
          <a:xfrm>
            <a:off x="554123" y="3492303"/>
            <a:ext cx="8174902" cy="107721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3200" dirty="0">
                <a:cs typeface="Arial"/>
              </a:rPr>
              <a:t>→  11. Klasse: 	Einführungsphase </a:t>
            </a:r>
            <a:r>
              <a:rPr lang="de-DE" sz="3200" b="1" dirty="0">
                <a:cs typeface="Arial"/>
              </a:rPr>
              <a:t>Oberstufe</a:t>
            </a:r>
            <a:r>
              <a:rPr lang="de-DE" sz="3200" dirty="0">
                <a:cs typeface="Arial"/>
              </a:rPr>
              <a:t> </a:t>
            </a:r>
          </a:p>
          <a:p>
            <a:r>
              <a:rPr lang="de-DE" sz="3200" dirty="0">
                <a:cs typeface="Arial"/>
              </a:rPr>
              <a:t>                          	</a:t>
            </a:r>
            <a:r>
              <a:rPr lang="de-DE" sz="3200" b="1" dirty="0">
                <a:cs typeface="Arial"/>
              </a:rPr>
              <a:t>(</a:t>
            </a:r>
            <a:r>
              <a:rPr lang="de-DE" sz="3200" b="1" dirty="0" err="1">
                <a:cs typeface="Arial"/>
              </a:rPr>
              <a:t>Wissenschaftswoche,Wahl</a:t>
            </a:r>
            <a:r>
              <a:rPr lang="de-DE" sz="3200" b="1" dirty="0">
                <a:cs typeface="Arial"/>
              </a:rPr>
              <a:t>…)</a:t>
            </a:r>
            <a:endParaRPr lang="de-DE" sz="3200" dirty="0">
              <a:highlight>
                <a:srgbClr val="33CCCC"/>
              </a:highlight>
              <a:cs typeface="Arial"/>
            </a:endParaRP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B7BA9666-F44C-290A-F903-B1C287425AE2}"/>
              </a:ext>
            </a:extLst>
          </p:cNvPr>
          <p:cNvSpPr txBox="1"/>
          <p:nvPr/>
        </p:nvSpPr>
        <p:spPr>
          <a:xfrm>
            <a:off x="554123" y="4569521"/>
            <a:ext cx="8174901" cy="107721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Arial"/>
              </a:rPr>
              <a:t>→  13. Klasse: 	Abitur (in </a:t>
            </a:r>
            <a:r>
              <a:rPr lang="de-DE" sz="3200" dirty="0">
                <a:solidFill>
                  <a:prstClr val="black"/>
                </a:solidFill>
                <a:latin typeface="Calibri Light" panose="020F0302020204030204"/>
                <a:cs typeface="Arial"/>
              </a:rPr>
              <a:t>3 Fächern schriftlich,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Arial"/>
              </a:rPr>
              <a:t>					</a:t>
            </a:r>
            <a:r>
              <a:rPr lang="de-DE" sz="3200" dirty="0">
                <a:solidFill>
                  <a:prstClr val="black"/>
                </a:solidFill>
                <a:latin typeface="Calibri Light" panose="020F0302020204030204"/>
                <a:cs typeface="Arial"/>
              </a:rPr>
              <a:t>     </a:t>
            </a:r>
            <a:r>
              <a:rPr kumimoji="0" lang="de-DE" sz="32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Arial"/>
              </a:rPr>
              <a:t>in 2 Fächern mündlich</a:t>
            </a: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Arial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9" grpId="0" animBg="1"/>
      <p:bldP spid="2" grpId="0" animBg="1"/>
    </p:bldLst>
  </p:timing>
</p:sld>
</file>

<file path=ppt/theme/theme1.xml><?xml version="1.0" encoding="utf-8"?>
<a:theme xmlns:a="http://schemas.openxmlformats.org/drawingml/2006/main" name="2_Schulwerk_Augsburg_Vorlage">
  <a:themeElements>
    <a:clrScheme name="Schulwerk">
      <a:dk1>
        <a:sysClr val="windowText" lastClr="000000"/>
      </a:dk1>
      <a:lt1>
        <a:sysClr val="window" lastClr="FFFFFF"/>
      </a:lt1>
      <a:dk2>
        <a:srgbClr val="1A68AA"/>
      </a:dk2>
      <a:lt2>
        <a:srgbClr val="565D63"/>
      </a:lt2>
      <a:accent1>
        <a:srgbClr val="1A68AA"/>
      </a:accent1>
      <a:accent2>
        <a:srgbClr val="565D63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Benutzerdefiniert 1">
      <a:majorFont>
        <a:latin typeface="Source Sans Pro Light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äsentation leer  -  Schreibgeschützt" id="{544B3DC4-4BB3-4898-AA4C-3D3ABA5C0FED}" vid="{A10E64B4-86E4-499C-84BB-82945AE92D94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608</Words>
  <Application>Microsoft Office PowerPoint</Application>
  <PresentationFormat>Bildschirmpräsentation (4:3)</PresentationFormat>
  <Paragraphs>197</Paragraphs>
  <Slides>13</Slides>
  <Notes>9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10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13</vt:i4>
      </vt:variant>
    </vt:vector>
  </HeadingPairs>
  <TitlesOfParts>
    <vt:vector size="24" baseType="lpstr">
      <vt:lpstr>Arial</vt:lpstr>
      <vt:lpstr>Calibri</vt:lpstr>
      <vt:lpstr>Calibri Light</vt:lpstr>
      <vt:lpstr>Century Gothic</vt:lpstr>
      <vt:lpstr>Garamond</vt:lpstr>
      <vt:lpstr>Source Sans Pro Bold</vt:lpstr>
      <vt:lpstr>Source Sans Pro Light</vt:lpstr>
      <vt:lpstr>Source Sans Pro Semibold</vt:lpstr>
      <vt:lpstr>Times New Roman</vt:lpstr>
      <vt:lpstr>Wingdings</vt:lpstr>
      <vt:lpstr>2_Schulwerk_Augsburg_Vorlage</vt:lpstr>
      <vt:lpstr>PowerPoint-Präsentation</vt:lpstr>
      <vt:lpstr>PowerPoint-Präsentation</vt:lpstr>
      <vt:lpstr>PowerPoint-Präsentation</vt:lpstr>
      <vt:lpstr>Voraussetzungen für den Übertritt ans Gymnasium</vt:lpstr>
      <vt:lpstr>Weitere Übertrittsmöglichkeiten</vt:lpstr>
      <vt:lpstr>Das „ideale“ Gymnasialkind  will aufs Gymnasium</vt:lpstr>
      <vt:lpstr>PowerPoint-Präsentation</vt:lpstr>
      <vt:lpstr>Stundentafel der Jgst. 5</vt:lpstr>
      <vt:lpstr>PowerPoint-Präsentation</vt:lpstr>
      <vt:lpstr>Ausbildungsrichtungen der Gymnasien in Augsburg</vt:lpstr>
      <vt:lpstr>PowerPoint-Präsentation</vt:lpstr>
      <vt:lpstr>Wichtige Termine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BSr</dc:creator>
  <cp:lastModifiedBy>Christian Hoertrich</cp:lastModifiedBy>
  <cp:revision>62</cp:revision>
  <cp:lastPrinted>2024-11-05T13:11:25Z</cp:lastPrinted>
  <dcterms:created xsi:type="dcterms:W3CDTF">2020-11-26T16:07:51Z</dcterms:created>
  <dcterms:modified xsi:type="dcterms:W3CDTF">2024-11-05T13:26:38Z</dcterms:modified>
</cp:coreProperties>
</file>